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8" r:id="rId3"/>
    <p:sldId id="285" r:id="rId4"/>
    <p:sldId id="281" r:id="rId5"/>
    <p:sldId id="282" r:id="rId6"/>
    <p:sldId id="284" r:id="rId7"/>
    <p:sldId id="283" r:id="rId8"/>
    <p:sldId id="286" r:id="rId9"/>
    <p:sldId id="28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EBD0-0C64-4495-A4F1-B32B12AB9990}" type="datetimeFigureOut">
              <a:rPr kumimoji="1" lang="ja-JP" altLang="en-US" smtClean="0"/>
              <a:t>2021/3/23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25A92-1326-4414-9876-8ECDBB0D4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81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671E5-1F15-4F42-8702-C0EF9E85F3FC}" type="datetimeFigureOut">
              <a:rPr kumimoji="1" lang="ja-JP" altLang="en-US" smtClean="0"/>
              <a:t>2021/3/23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A3908-3D1C-416A-A6F2-D6157146E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57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タイトルの入力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プロジェクト名、チーム名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838200" y="3557467"/>
            <a:ext cx="10515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3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2951016"/>
            <a:ext cx="10515600" cy="60564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サブタイトルの入力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838200" y="3557467"/>
            <a:ext cx="9144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50386"/>
            <a:ext cx="11587842" cy="633354"/>
          </a:xfrm>
        </p:spPr>
        <p:txBody>
          <a:bodyPr tIns="180000">
            <a:no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2079" y="1825625"/>
            <a:ext cx="11587842" cy="435133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>
            <a:spLocks noGrp="1"/>
          </p:cNvSpPr>
          <p:nvPr>
            <p:ph idx="13" hasCustomPrompt="1"/>
          </p:nvPr>
        </p:nvSpPr>
        <p:spPr>
          <a:xfrm>
            <a:off x="302079" y="915658"/>
            <a:ext cx="11587842" cy="663760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ja-JP" altLang="en-US" dirty="0" smtClean="0"/>
              <a:t>メッセージの入力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6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48242"/>
            <a:ext cx="11587842" cy="637642"/>
          </a:xfrm>
        </p:spPr>
        <p:txBody>
          <a:bodyPr vert="horz" lIns="91440" tIns="180000" rIns="91440" bIns="45720" rtlCol="0" anchor="ctr">
            <a:noAutofit/>
          </a:bodyPr>
          <a:lstStyle>
            <a:lvl1pPr>
              <a:defRPr lang="ja-JP" altLang="en-US" sz="3200" dirty="0"/>
            </a:lvl1pPr>
          </a:lstStyle>
          <a:p>
            <a:pPr lvl="0"/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16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 of Documents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24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2079" y="365125"/>
            <a:ext cx="11587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2079" y="1825625"/>
            <a:ext cx="115878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20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11353759-0722-455D-BFE4-C0B8A66CBEA6}" type="datetime1">
              <a:rPr lang="ja-JP" altLang="en-US" smtClean="0"/>
              <a:pPr/>
              <a:t>2021/3/23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4672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7C110D6B-B80A-4C4F-8F3D-40D8EDB31F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40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進捗管理ルール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tastylog</a:t>
            </a:r>
            <a:r>
              <a:rPr kumimoji="1" lang="ja-JP" altLang="en-US" dirty="0" smtClean="0"/>
              <a:t>プロジェクト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77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更新履歴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9348"/>
              </p:ext>
            </p:extLst>
          </p:nvPr>
        </p:nvGraphicFramePr>
        <p:xfrm>
          <a:off x="316411" y="859003"/>
          <a:ext cx="11575161" cy="411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50364"/>
                <a:gridCol w="1188000"/>
                <a:gridCol w="1188000"/>
                <a:gridCol w="1188000"/>
                <a:gridCol w="74607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更新日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更新者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区分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更新内容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2021/02/24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津郷 晶也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初版作成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01625" y="914400"/>
            <a:ext cx="11588750" cy="5262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200" dirty="0"/>
              <a:t>進捗管理</a:t>
            </a:r>
            <a:r>
              <a:rPr lang="ja-JP" altLang="en-US" sz="2200" dirty="0" smtClean="0"/>
              <a:t>方針</a:t>
            </a:r>
            <a:endParaRPr lang="en-US" altLang="ja-JP" sz="2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200" dirty="0"/>
              <a:t>進捗管理</a:t>
            </a:r>
            <a:r>
              <a:rPr kumimoji="1" lang="ja-JP" altLang="en-US" sz="2200" dirty="0" smtClean="0"/>
              <a:t>資料</a:t>
            </a:r>
            <a:endParaRPr kumimoji="1" lang="en-US" altLang="ja-JP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200" dirty="0" smtClean="0"/>
              <a:t>進捗管理資料作成ルール</a:t>
            </a:r>
            <a:endParaRPr kumimoji="1" lang="en-US" altLang="ja-JP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200" dirty="0"/>
              <a:t>進捗</a:t>
            </a:r>
            <a:r>
              <a:rPr lang="ja-JP" altLang="en-US" sz="2200" dirty="0" smtClean="0"/>
              <a:t>報告ルール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551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進捗管理方針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02079" y="927463"/>
            <a:ext cx="11587842" cy="5249500"/>
          </a:xfrm>
        </p:spPr>
        <p:txBody>
          <a:bodyPr/>
          <a:lstStyle/>
          <a:p>
            <a:r>
              <a:rPr kumimoji="1" lang="ja-JP" altLang="en-US" dirty="0" smtClean="0"/>
              <a:t>進捗管理は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段階のレベルで管理する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Lv0</a:t>
            </a:r>
            <a:r>
              <a:rPr lang="ja-JP" altLang="en-US" dirty="0" smtClean="0"/>
              <a:t>　マスタースケジュール</a:t>
            </a:r>
            <a:r>
              <a:rPr lang="en-US" altLang="ja-JP" dirty="0" smtClean="0"/>
              <a:t>		</a:t>
            </a:r>
            <a:r>
              <a:rPr lang="ja-JP" altLang="en-US" dirty="0" smtClean="0"/>
              <a:t>プロジェクトの全行程（</a:t>
            </a:r>
            <a:r>
              <a:rPr lang="en-US" altLang="ja-JP" dirty="0" smtClean="0"/>
              <a:t>9~18</a:t>
            </a:r>
            <a:r>
              <a:rPr lang="ja-JP" altLang="en-US" dirty="0" smtClean="0"/>
              <a:t>ヶ月）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Lv1</a:t>
            </a:r>
            <a:r>
              <a:rPr lang="ja-JP" altLang="en-US" dirty="0" smtClean="0"/>
              <a:t>　フェーズ計画</a:t>
            </a:r>
            <a:r>
              <a:rPr lang="en-US" altLang="ja-JP" dirty="0" smtClean="0"/>
              <a:t>			</a:t>
            </a:r>
            <a:r>
              <a:rPr lang="ja-JP" altLang="en-US" dirty="0" smtClean="0"/>
              <a:t>該当フェーズ＋</a:t>
            </a:r>
            <a:r>
              <a:rPr lang="en-US" altLang="ja-JP" dirty="0" smtClean="0"/>
              <a:t>α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~6</a:t>
            </a:r>
            <a:r>
              <a:rPr lang="ja-JP" altLang="en-US" dirty="0" smtClean="0"/>
              <a:t>ヶ月）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Lv2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WBS				</a:t>
            </a:r>
            <a:r>
              <a:rPr lang="ja-JP" altLang="en-US" dirty="0" smtClean="0"/>
              <a:t>個別タスク（</a:t>
            </a:r>
            <a:r>
              <a:rPr lang="en-US" altLang="ja-JP" dirty="0" smtClean="0"/>
              <a:t>0.1~3</a:t>
            </a:r>
            <a:r>
              <a:rPr lang="ja-JP" altLang="en-US" dirty="0" smtClean="0"/>
              <a:t>日）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進捗管理は</a:t>
            </a:r>
            <a:r>
              <a:rPr lang="en-US" altLang="ja-JP" dirty="0" smtClean="0"/>
              <a:t>Lv2</a:t>
            </a:r>
            <a:r>
              <a:rPr lang="ja-JP" altLang="en-US" dirty="0" smtClean="0"/>
              <a:t>のタスクをベースに管理する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Lv2</a:t>
            </a:r>
            <a:r>
              <a:rPr lang="ja-JP" altLang="en-US" dirty="0" smtClean="0"/>
              <a:t>は週次で集計実施、定例にて報告を行う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57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進捗管理資料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2079" y="992777"/>
            <a:ext cx="11587842" cy="218149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Lv0</a:t>
            </a:r>
            <a:r>
              <a:rPr kumimoji="1" lang="ja-JP" altLang="en-US" dirty="0" smtClean="0"/>
              <a:t>　マスタースケジュール</a:t>
            </a:r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：プロジェクト全体のスケジュール、マイルストーンの確認</a:t>
            </a:r>
            <a:endParaRPr lang="en-US" altLang="ja-JP" dirty="0" smtClean="0"/>
          </a:p>
          <a:p>
            <a:r>
              <a:rPr kumimoji="1" lang="ja-JP" altLang="en-US" dirty="0"/>
              <a:t>作成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：プロジェクトで１つ</a:t>
            </a:r>
            <a:endParaRPr kumimoji="1" lang="en-US" altLang="ja-JP" dirty="0" smtClean="0"/>
          </a:p>
          <a:p>
            <a:r>
              <a:rPr lang="ja-JP" altLang="en-US" dirty="0"/>
              <a:t>管理</a:t>
            </a:r>
            <a:r>
              <a:rPr lang="ja-JP" altLang="en-US" dirty="0" smtClean="0"/>
              <a:t>責任者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</a:t>
            </a:r>
            <a:r>
              <a:rPr lang="en-US" altLang="ja-JP" dirty="0" smtClean="0"/>
              <a:t>PL</a:t>
            </a:r>
          </a:p>
          <a:p>
            <a:r>
              <a:rPr kumimoji="1" lang="ja-JP" altLang="en-US" dirty="0"/>
              <a:t>記述</a:t>
            </a:r>
            <a:r>
              <a:rPr kumimoji="1" lang="ja-JP" altLang="en-US" dirty="0" smtClean="0"/>
              <a:t>レベル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：各チームの大玉タスクとマイルストーン、チーム間の前後関係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3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進捗管理資料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2079" y="992777"/>
            <a:ext cx="11587842" cy="218149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Lv</a:t>
            </a:r>
            <a:r>
              <a:rPr lang="en-US" altLang="ja-JP" dirty="0"/>
              <a:t>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フェーズ計画</a:t>
            </a:r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</a:t>
            </a:r>
            <a:r>
              <a:rPr lang="ja-JP" altLang="en-US" dirty="0"/>
              <a:t>各チーム</a:t>
            </a:r>
            <a:r>
              <a:rPr lang="ja-JP" altLang="en-US" dirty="0" smtClean="0"/>
              <a:t>の該当フェーズ内スケジュール、マイルストーンの確認</a:t>
            </a:r>
            <a:endParaRPr lang="en-US" altLang="ja-JP" dirty="0" smtClean="0"/>
          </a:p>
          <a:p>
            <a:r>
              <a:rPr kumimoji="1" lang="ja-JP" altLang="en-US" dirty="0"/>
              <a:t>作成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：フェーズ単位</a:t>
            </a:r>
            <a:endParaRPr kumimoji="1" lang="en-US" altLang="ja-JP" dirty="0" smtClean="0"/>
          </a:p>
          <a:p>
            <a:r>
              <a:rPr lang="ja-JP" altLang="en-US" dirty="0"/>
              <a:t>管理</a:t>
            </a:r>
            <a:r>
              <a:rPr lang="ja-JP" altLang="en-US" dirty="0" smtClean="0"/>
              <a:t>責任者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</a:t>
            </a:r>
            <a:r>
              <a:rPr lang="en-US" altLang="ja-JP" dirty="0" smtClean="0"/>
              <a:t>P</a:t>
            </a:r>
            <a:r>
              <a:rPr lang="en-US" altLang="ja-JP" dirty="0"/>
              <a:t>L</a:t>
            </a:r>
            <a:endParaRPr lang="en-US" altLang="ja-JP" dirty="0" smtClean="0"/>
          </a:p>
          <a:p>
            <a:r>
              <a:rPr kumimoji="1" lang="ja-JP" altLang="en-US" dirty="0"/>
              <a:t>記述</a:t>
            </a:r>
            <a:r>
              <a:rPr kumimoji="1" lang="ja-JP" altLang="en-US" dirty="0" smtClean="0"/>
              <a:t>レベル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：各チームの主要タスクとマイルストーン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進捗管理資料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2079" y="992777"/>
            <a:ext cx="11587842" cy="218149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Lv2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WBS</a:t>
            </a:r>
          </a:p>
          <a:p>
            <a:r>
              <a:rPr lang="ja-JP" altLang="en-US" dirty="0" smtClean="0"/>
              <a:t>目的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：該当チームのフェーズ内進捗管理</a:t>
            </a:r>
            <a:endParaRPr lang="en-US" altLang="ja-JP" dirty="0" smtClean="0"/>
          </a:p>
          <a:p>
            <a:r>
              <a:rPr kumimoji="1" lang="ja-JP" altLang="en-US" dirty="0"/>
              <a:t>作成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：チーム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フェーズ単位</a:t>
            </a:r>
            <a:endParaRPr kumimoji="1" lang="en-US" altLang="ja-JP" dirty="0" smtClean="0"/>
          </a:p>
          <a:p>
            <a:r>
              <a:rPr lang="ja-JP" altLang="en-US" dirty="0"/>
              <a:t>管理</a:t>
            </a:r>
            <a:r>
              <a:rPr lang="ja-JP" altLang="en-US" dirty="0" smtClean="0"/>
              <a:t>責任者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</a:t>
            </a:r>
            <a:r>
              <a:rPr lang="en-US" altLang="ja-JP" dirty="0"/>
              <a:t>T</a:t>
            </a:r>
            <a:r>
              <a:rPr lang="en-US" altLang="ja-JP" dirty="0" smtClean="0"/>
              <a:t>L</a:t>
            </a:r>
          </a:p>
          <a:p>
            <a:r>
              <a:rPr kumimoji="1" lang="ja-JP" altLang="en-US" dirty="0"/>
              <a:t>記述</a:t>
            </a:r>
            <a:r>
              <a:rPr kumimoji="1" lang="ja-JP" altLang="en-US" dirty="0" smtClean="0"/>
              <a:t>レベル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：各チームのフェーズ内タスク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</a:t>
            </a:r>
            <a:r>
              <a:rPr lang="ja-JP" altLang="en-US" dirty="0" smtClean="0"/>
              <a:t>管理資料作成</a:t>
            </a:r>
            <a:r>
              <a:rPr lang="ja-JP" altLang="en-US" dirty="0"/>
              <a:t>ルール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1320799" y="2997200"/>
            <a:ext cx="2237047" cy="12636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Lv1</a:t>
            </a:r>
          </a:p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フェーズ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計画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20799" y="4451350"/>
            <a:ext cx="2237047" cy="12636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Lv2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WBS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57600" y="2997200"/>
            <a:ext cx="7169150" cy="12636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各フェーズ開始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前までに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PL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が作成する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Lv0</a:t>
            </a:r>
            <a:r>
              <a:rPr kumimoji="1" lang="ja-JP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および、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TL</a:t>
            </a: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が作成した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Lv2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と整合性を取る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作成完了時にプロジェクト承認を取る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以降、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Lv2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の状況を加味して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PL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が最新化する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57600" y="4451350"/>
            <a:ext cx="7169150" cy="12636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各フェーズ開始前までに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TL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が作成する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PL</a:t>
            </a: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が作成する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Lv1</a:t>
            </a: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と整合性を取る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作成完了時にプロジェクト承認をとる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Lv1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影響が出ない範囲のリスケは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の裁量で変更する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Lv1</a:t>
            </a: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影響がある場合は、リスケの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PM</a:t>
            </a: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承認を取る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20799" y="1543050"/>
            <a:ext cx="2237047" cy="12636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Lv0</a:t>
            </a:r>
          </a:p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マスタースケジュール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657600" y="1543050"/>
            <a:ext cx="7169150" cy="126365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プロジェクト計画時に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PL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が作成する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以降、定期的に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PL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最新化する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9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進捗報告ルール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 smtClean="0"/>
              <a:t>各チームの進捗状況を</a:t>
            </a:r>
            <a:r>
              <a:rPr lang="en-US" altLang="ja-JP" dirty="0" smtClean="0"/>
              <a:t>Lv2</a:t>
            </a:r>
            <a:r>
              <a:rPr lang="ja-JP" altLang="en-US" dirty="0" smtClean="0"/>
              <a:t>ベースで報告する。</a:t>
            </a:r>
            <a:endParaRPr lang="en-US" altLang="ja-JP" dirty="0" smtClean="0"/>
          </a:p>
          <a:p>
            <a:r>
              <a:rPr lang="ja-JP" altLang="en-US" dirty="0" smtClean="0"/>
              <a:t>報告の会議体は</a:t>
            </a:r>
            <a:r>
              <a:rPr lang="zh-TW" altLang="en-US" dirty="0" smtClean="0"/>
              <a:t>全体</a:t>
            </a:r>
            <a:r>
              <a:rPr lang="zh-TW" altLang="en-US" dirty="0"/>
              <a:t>進捗</a:t>
            </a:r>
            <a:r>
              <a:rPr lang="zh-TW" altLang="en-US" dirty="0" smtClean="0"/>
              <a:t>確認会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endParaRPr lang="en-US" altLang="zh-TW" dirty="0"/>
          </a:p>
          <a:p>
            <a:r>
              <a:rPr lang="ja-JP" altLang="en-US" dirty="0" smtClean="0"/>
              <a:t>報告の基準日時は、全体進捗会の前日終了時点とする。</a:t>
            </a:r>
            <a:endParaRPr lang="en-US" altLang="ja-JP" dirty="0" smtClean="0"/>
          </a:p>
          <a:p>
            <a:r>
              <a:rPr lang="ja-JP" altLang="en-US" dirty="0" smtClean="0"/>
              <a:t>集計作業は各チームで実施する。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ja-JP" altLang="en-US" dirty="0" smtClean="0"/>
              <a:t>進捗報告書のフォーマットは別途定める。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3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240</Words>
  <Application>Microsoft Office PowerPoint</Application>
  <PresentationFormat>ワイド画面</PresentationFormat>
  <Paragraphs>71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メイリオ</vt:lpstr>
      <vt:lpstr>Arial</vt:lpstr>
      <vt:lpstr>Calibri</vt:lpstr>
      <vt:lpstr>Office テーマ</vt:lpstr>
      <vt:lpstr>進捗管理ルール</vt:lpstr>
      <vt:lpstr>更新履歴</vt:lpstr>
      <vt:lpstr>目次</vt:lpstr>
      <vt:lpstr>進捗管理方針</vt:lpstr>
      <vt:lpstr>進捗管理資料</vt:lpstr>
      <vt:lpstr>進捗管理資料</vt:lpstr>
      <vt:lpstr>進捗管理資料</vt:lpstr>
      <vt:lpstr>進捗管理資料作成ルール</vt:lpstr>
      <vt:lpstr>進捗報告ルール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owner</cp:lastModifiedBy>
  <cp:revision>269</cp:revision>
  <dcterms:created xsi:type="dcterms:W3CDTF">2021-02-22T11:38:27Z</dcterms:created>
  <dcterms:modified xsi:type="dcterms:W3CDTF">2021-03-23T09:23:15Z</dcterms:modified>
</cp:coreProperties>
</file>