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77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9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品質管理ルール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02079" y="915658"/>
            <a:ext cx="11587842" cy="5261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品質管理方針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品質管理資料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品質管理ルール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890258"/>
            <a:ext cx="11587842" cy="663760"/>
          </a:xfrm>
        </p:spPr>
        <p:txBody>
          <a:bodyPr/>
          <a:lstStyle/>
          <a:p>
            <a:r>
              <a:rPr kumimoji="1" lang="ja-JP" altLang="en-US" dirty="0" smtClean="0"/>
              <a:t>本プロジェクトでは、品質管理を行う。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品質管理は、各チーム毎に行う。</a:t>
            </a:r>
            <a:endParaRPr kumimoji="1" lang="en-US" altLang="ja-JP" dirty="0" smtClean="0"/>
          </a:p>
          <a:p>
            <a:r>
              <a:rPr lang="ja-JP" altLang="en-US" dirty="0" smtClean="0"/>
              <a:t>各チームは、品質管理結果を各フェーズ毎にとりまとめ、品質報告書としてプロジェクトに報告する。</a:t>
            </a:r>
            <a:endParaRPr lang="en-US" altLang="ja-JP" dirty="0" smtClean="0"/>
          </a:p>
          <a:p>
            <a:r>
              <a:rPr lang="ja-JP" altLang="en-US" dirty="0" smtClean="0"/>
              <a:t>品質報告書は、プロジェクトの承認を必須とする。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当該報告書の承認は、各フェーズの完了条件とする。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00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品質管理資料のフォーマットは、各チームにて定義する。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64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品質管理ルールは、各チームにて</a:t>
            </a:r>
            <a:r>
              <a:rPr kumimoji="1" lang="ja-JP" altLang="en-US" smtClean="0"/>
              <a:t>定義する。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1980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129</Words>
  <Application>Microsoft Office PowerPoint</Application>
  <PresentationFormat>ワイド画面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Office テーマ</vt:lpstr>
      <vt:lpstr>品質管理ルール</vt:lpstr>
      <vt:lpstr>更新履歴</vt:lpstr>
      <vt:lpstr>目次</vt:lpstr>
      <vt:lpstr>品質管理方針</vt:lpstr>
      <vt:lpstr>品質管理資料</vt:lpstr>
      <vt:lpstr>品質管理ルール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242</cp:revision>
  <dcterms:created xsi:type="dcterms:W3CDTF">2021-02-22T11:38:27Z</dcterms:created>
  <dcterms:modified xsi:type="dcterms:W3CDTF">2021-03-23T09:24:07Z</dcterms:modified>
</cp:coreProperties>
</file>