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3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課題管理ルール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02079" y="915658"/>
            <a:ext cx="11587842" cy="52613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</a:t>
            </a:r>
            <a:r>
              <a:rPr kumimoji="1" lang="ja-JP" altLang="en-US" dirty="0" smtClean="0"/>
              <a:t>管理方針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</a:t>
            </a:r>
            <a:r>
              <a:rPr kumimoji="1" lang="ja-JP" altLang="en-US" dirty="0" smtClean="0"/>
              <a:t>管理資料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</a:t>
            </a:r>
            <a:r>
              <a:rPr kumimoji="1" lang="ja-JP" altLang="en-US" dirty="0" smtClean="0"/>
              <a:t>管理ルール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3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課題管理方針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sz="2400" dirty="0" smtClean="0"/>
              <a:t>本プロジェクトでは、課題管理を行う。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課題は、プロジェクト課題とチーム課題の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つに</a:t>
            </a:r>
            <a:r>
              <a:rPr kumimoji="1" lang="ja-JP" altLang="en-US" sz="2400" dirty="0" smtClean="0"/>
              <a:t>大きく区分して管理する。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プロジェクト課題</a:t>
            </a:r>
            <a:endParaRPr lang="en-US" altLang="ja-JP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kumimoji="1" lang="ja-JP" altLang="en-US" dirty="0" smtClean="0"/>
              <a:t>チーム</a:t>
            </a:r>
            <a:r>
              <a:rPr lang="ja-JP" altLang="en-US" dirty="0" smtClean="0"/>
              <a:t>を横断した課題を管理する</a:t>
            </a:r>
            <a:endParaRPr lang="en-US" altLang="ja-JP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ja-JP" altLang="en-US" dirty="0" smtClean="0"/>
              <a:t>プロジェクト課題はプロジェクト全体で管理する</a:t>
            </a:r>
            <a:endParaRPr lang="en-US" altLang="ja-JP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チーム課題</a:t>
            </a:r>
            <a:endParaRPr lang="en-US" altLang="ja-JP" sz="2400" dirty="0" smtClean="0"/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dirty="0" smtClean="0"/>
              <a:t>チーム内に閉じた課題を管理する</a:t>
            </a:r>
            <a:endParaRPr lang="en-US" altLang="ja-JP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kumimoji="1" lang="ja-JP" altLang="en-US" dirty="0" smtClean="0"/>
              <a:t>チーム内課題は</a:t>
            </a:r>
            <a:r>
              <a:rPr lang="ja-JP" altLang="en-US" dirty="0" smtClean="0"/>
              <a:t>チーム内の裁量で管理する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4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915658"/>
            <a:ext cx="11587842" cy="979644"/>
          </a:xfrm>
        </p:spPr>
        <p:txBody>
          <a:bodyPr/>
          <a:lstStyle/>
          <a:p>
            <a:r>
              <a:rPr kumimoji="1" lang="ja-JP" altLang="en-US" dirty="0" smtClean="0"/>
              <a:t>課題管理は</a:t>
            </a:r>
            <a:r>
              <a:rPr kumimoji="1" lang="en-US" altLang="ja-JP" dirty="0" smtClean="0"/>
              <a:t>Backlog</a:t>
            </a:r>
            <a:r>
              <a:rPr kumimoji="1" lang="ja-JP" altLang="en-US" dirty="0" smtClean="0"/>
              <a:t>のチケット</a:t>
            </a:r>
            <a:r>
              <a:rPr lang="ja-JP" altLang="en-US" dirty="0" smtClean="0"/>
              <a:t>で管理する。</a:t>
            </a:r>
            <a:endParaRPr lang="en-US" altLang="ja-JP" dirty="0" smtClean="0"/>
          </a:p>
          <a:p>
            <a:r>
              <a:rPr kumimoji="1" lang="ja-JP" altLang="en-US" dirty="0" smtClean="0"/>
              <a:t>チケットの記載項目は別途利用ガイドを定義する。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45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プロジェクト課題とチーム課題でマネジメント範囲を変える。</a:t>
            </a:r>
            <a:endParaRPr lang="en-US" altLang="ja-JP" dirty="0" smtClean="0"/>
          </a:p>
          <a:p>
            <a:r>
              <a:rPr kumimoji="1" lang="ja-JP" altLang="en-US" dirty="0" smtClean="0"/>
              <a:t>プロジェクト課題はプロジェクト報告必須とし、</a:t>
            </a:r>
            <a:r>
              <a:rPr kumimoji="1" lang="en-US" altLang="ja-JP" dirty="0" smtClean="0"/>
              <a:t>PMPL</a:t>
            </a:r>
            <a:r>
              <a:rPr lang="ja-JP" altLang="en-US" dirty="0" smtClean="0"/>
              <a:t>配下で管理する。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03350" y="5276850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起票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ひし形 6"/>
          <p:cNvSpPr/>
          <p:nvPr/>
        </p:nvSpPr>
        <p:spPr>
          <a:xfrm>
            <a:off x="1384300" y="3650922"/>
            <a:ext cx="1409700" cy="73025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09650" y="1811336"/>
            <a:ext cx="453544" cy="4370008"/>
            <a:chOff x="409650" y="1131320"/>
            <a:chExt cx="453544" cy="5050024"/>
          </a:xfrm>
        </p:grpSpPr>
        <p:sp>
          <p:nvSpPr>
            <p:cNvPr id="8" name="正方形/長方形 7"/>
            <p:cNvSpPr/>
            <p:nvPr/>
          </p:nvSpPr>
          <p:spPr>
            <a:xfrm>
              <a:off x="409651" y="4552010"/>
              <a:ext cx="453543" cy="162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メンバー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9650" y="2841665"/>
              <a:ext cx="453543" cy="162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T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09650" y="1131320"/>
              <a:ext cx="453543" cy="162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601059" y="2070270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アサイン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12540" y="3650922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アサイン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カギ線コネクタ 16"/>
          <p:cNvCxnSpPr>
            <a:stCxn id="7" idx="0"/>
            <a:endCxn id="14" idx="1"/>
          </p:cNvCxnSpPr>
          <p:nvPr/>
        </p:nvCxnSpPr>
        <p:spPr>
          <a:xfrm rot="5400000" flipH="1" flipV="1">
            <a:off x="2237341" y="2287205"/>
            <a:ext cx="1215527" cy="151190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3"/>
            <a:endCxn id="15" idx="1"/>
          </p:cNvCxnSpPr>
          <p:nvPr/>
        </p:nvCxnSpPr>
        <p:spPr>
          <a:xfrm>
            <a:off x="2794000" y="4016047"/>
            <a:ext cx="81854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0"/>
            <a:endCxn id="7" idx="2"/>
          </p:cNvCxnSpPr>
          <p:nvPr/>
        </p:nvCxnSpPr>
        <p:spPr>
          <a:xfrm flipV="1">
            <a:off x="2089150" y="4381172"/>
            <a:ext cx="0" cy="8956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011680" y="250498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報告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40355" y="4038076"/>
            <a:ext cx="106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チーム内管理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358535" y="5276850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課題対応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カギ線コネクタ 31"/>
          <p:cNvCxnSpPr>
            <a:stCxn id="15" idx="3"/>
            <a:endCxn id="31" idx="1"/>
          </p:cNvCxnSpPr>
          <p:nvPr/>
        </p:nvCxnSpPr>
        <p:spPr>
          <a:xfrm>
            <a:off x="4984140" y="4016047"/>
            <a:ext cx="374395" cy="162592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7104530" y="3650922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クローズ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358535" y="3650922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対応確認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964624" y="3630991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課題対応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64624" y="2056317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対応確認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カギ線コネクタ 39"/>
          <p:cNvCxnSpPr>
            <a:stCxn id="14" idx="3"/>
            <a:endCxn id="38" idx="1"/>
          </p:cNvCxnSpPr>
          <p:nvPr/>
        </p:nvCxnSpPr>
        <p:spPr>
          <a:xfrm>
            <a:off x="4972659" y="2435395"/>
            <a:ext cx="3991965" cy="1560721"/>
          </a:xfrm>
          <a:prstGeom prst="bentConnector3">
            <a:avLst>
              <a:gd name="adj1" fmla="val 9361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7" idx="3"/>
            <a:endCxn id="35" idx="1"/>
          </p:cNvCxnSpPr>
          <p:nvPr/>
        </p:nvCxnSpPr>
        <p:spPr>
          <a:xfrm>
            <a:off x="6730135" y="4016047"/>
            <a:ext cx="374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1" idx="0"/>
            <a:endCxn id="37" idx="2"/>
          </p:cNvCxnSpPr>
          <p:nvPr/>
        </p:nvCxnSpPr>
        <p:spPr>
          <a:xfrm flipV="1">
            <a:off x="6044335" y="4381172"/>
            <a:ext cx="0" cy="8956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096000" y="4505845"/>
            <a:ext cx="106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チーム内報告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0715957" y="2056317"/>
            <a:ext cx="13716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クローズ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39" idx="3"/>
            <a:endCxn id="55" idx="1"/>
          </p:cNvCxnSpPr>
          <p:nvPr/>
        </p:nvCxnSpPr>
        <p:spPr>
          <a:xfrm>
            <a:off x="10336224" y="2421442"/>
            <a:ext cx="37973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9655253" y="292204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報告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stCxn id="38" idx="0"/>
            <a:endCxn id="39" idx="2"/>
          </p:cNvCxnSpPr>
          <p:nvPr/>
        </p:nvCxnSpPr>
        <p:spPr>
          <a:xfrm flipV="1">
            <a:off x="9650424" y="2786567"/>
            <a:ext cx="0" cy="844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284611" y="3257510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51836" y="367890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3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180</Words>
  <Application>Microsoft Office PowerPoint</Application>
  <PresentationFormat>ワイド画面</PresentationFormat>
  <Paragraphs>54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Wingdings</vt:lpstr>
      <vt:lpstr>Office テーマ</vt:lpstr>
      <vt:lpstr>課題管理ルール</vt:lpstr>
      <vt:lpstr>更新履歴</vt:lpstr>
      <vt:lpstr>目次</vt:lpstr>
      <vt:lpstr>課題管理方針</vt:lpstr>
      <vt:lpstr>課題管理資料</vt:lpstr>
      <vt:lpstr>課題管理ルール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247</cp:revision>
  <dcterms:created xsi:type="dcterms:W3CDTF">2021-02-22T11:38:27Z</dcterms:created>
  <dcterms:modified xsi:type="dcterms:W3CDTF">2021-03-23T09:27:46Z</dcterms:modified>
</cp:coreProperties>
</file>