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8" r:id="rId3"/>
    <p:sldId id="277" r:id="rId4"/>
    <p:sldId id="279" r:id="rId5"/>
    <p:sldId id="280" r:id="rId6"/>
    <p:sldId id="281" r:id="rId7"/>
    <p:sldId id="282" r:id="rId8"/>
    <p:sldId id="28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EBD0-0C64-4495-A4F1-B32B12AB9990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5A92-1326-4414-9876-8ECDBB0D4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1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71E5-1F15-4F42-8702-C0EF9E85F3F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3908-3D1C-416A-A6F2-D6157146E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7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3908-3D1C-416A-A6F2-D6157146E86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99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タイトルの入力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プロジェクト名、チーム名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838200" y="3557467"/>
            <a:ext cx="10515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3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2951016"/>
            <a:ext cx="10515600" cy="60564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サブタイトルの入力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38200" y="3557467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50386"/>
            <a:ext cx="11587842" cy="633354"/>
          </a:xfrm>
        </p:spPr>
        <p:txBody>
          <a:bodyPr tIns="180000">
            <a:no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1825625"/>
            <a:ext cx="11587842" cy="435133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302079" y="915658"/>
            <a:ext cx="11587842" cy="663760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ja-JP" altLang="en-US" dirty="0" smtClean="0"/>
              <a:t>メッセージの入力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48242"/>
            <a:ext cx="11587842" cy="637642"/>
          </a:xfrm>
        </p:spPr>
        <p:txBody>
          <a:bodyPr vert="horz" lIns="91440" tIns="180000" rIns="91440" bIns="45720" rtlCol="0" anchor="ctr">
            <a:noAutofit/>
          </a:bodyPr>
          <a:lstStyle>
            <a:lvl1pPr>
              <a:defRPr lang="ja-JP" altLang="en-US" sz="3200" dirty="0"/>
            </a:lvl1pPr>
          </a:lstStyle>
          <a:p>
            <a:pPr lvl="0"/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16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 of Documents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24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2079" y="365125"/>
            <a:ext cx="11587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2079" y="1825625"/>
            <a:ext cx="11587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20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1353759-0722-455D-BFE4-C0B8A66CBEA6}" type="datetime1">
              <a:rPr lang="ja-JP" altLang="en-US" smtClean="0"/>
              <a:pPr/>
              <a:t>2021/3/30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4672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C110D6B-B80A-4C4F-8F3D-40D8EDB31F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40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品質管理ルール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lang="ja-JP" altLang="en-US" sz="5400" dirty="0"/>
              <a:t>基本設計・詳細設計編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tastylog</a:t>
            </a:r>
            <a:r>
              <a:rPr kumimoji="1" lang="ja-JP" altLang="en-US" dirty="0" smtClean="0"/>
              <a:t>プロジェクト</a:t>
            </a:r>
            <a:endParaRPr kumimoji="1" lang="en-US" altLang="ja-JP" dirty="0" smtClean="0"/>
          </a:p>
          <a:p>
            <a:r>
              <a:rPr lang="ja-JP" altLang="en-US" dirty="0" smtClean="0"/>
              <a:t>アプリ</a:t>
            </a:r>
            <a:r>
              <a:rPr lang="en-US" altLang="ja-JP" dirty="0" smtClean="0"/>
              <a:t>TL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77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更新履歴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9348"/>
              </p:ext>
            </p:extLst>
          </p:nvPr>
        </p:nvGraphicFramePr>
        <p:xfrm>
          <a:off x="316411" y="859003"/>
          <a:ext cx="11575161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0364"/>
                <a:gridCol w="1188000"/>
                <a:gridCol w="1188000"/>
                <a:gridCol w="1188000"/>
                <a:gridCol w="74607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更新日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更新者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区分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2021/02/24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津郷 晶也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初版作成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302079" y="915658"/>
            <a:ext cx="11587842" cy="52613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品質管理方針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品質管理資料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品質管理ルール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分析対象項目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品質目標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12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品質管理方針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302079" y="890258"/>
            <a:ext cx="11587842" cy="663760"/>
          </a:xfrm>
        </p:spPr>
        <p:txBody>
          <a:bodyPr/>
          <a:lstStyle/>
          <a:p>
            <a:r>
              <a:rPr lang="ja-JP" altLang="en-US" dirty="0" smtClean="0"/>
              <a:t>基本設計・詳細設計では、</a:t>
            </a:r>
            <a:r>
              <a:rPr lang="ja-JP" altLang="en-US" b="1" u="sng" dirty="0" smtClean="0"/>
              <a:t>レビュー品質</a:t>
            </a:r>
            <a:r>
              <a:rPr lang="ja-JP" altLang="en-US" dirty="0" smtClean="0"/>
              <a:t>と</a:t>
            </a:r>
            <a:r>
              <a:rPr lang="ja-JP" altLang="en-US" b="1" u="sng" dirty="0" smtClean="0"/>
              <a:t>設計品質</a:t>
            </a:r>
            <a:r>
              <a:rPr lang="ja-JP" altLang="en-US" dirty="0" smtClean="0"/>
              <a:t>の分析を行い品質報告書を作成する。</a:t>
            </a:r>
            <a:endParaRPr lang="en-US" altLang="ja-JP" dirty="0" smtClean="0"/>
          </a:p>
          <a:p>
            <a:r>
              <a:rPr lang="ja-JP" altLang="en-US" dirty="0" smtClean="0"/>
              <a:t>各工程の完了</a:t>
            </a:r>
            <a:r>
              <a:rPr lang="en-US" altLang="ja-JP" dirty="0" smtClean="0"/>
              <a:t>1</a:t>
            </a:r>
            <a:r>
              <a:rPr lang="ja-JP" altLang="en-US" dirty="0" smtClean="0"/>
              <a:t>週間前の状況をもとに品質分析と報告書の作成を行う。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上記時点で残作業がある場合は見込みの状態で報告書を作成する。</a:t>
            </a:r>
            <a:endParaRPr lang="en-US" altLang="ja-JP" dirty="0" smtClean="0"/>
          </a:p>
          <a:p>
            <a:r>
              <a:rPr lang="ja-JP" altLang="en-US" dirty="0" smtClean="0"/>
              <a:t>分析の結果、品質強化が必要と</a:t>
            </a:r>
            <a:r>
              <a:rPr lang="ja-JP" altLang="en-US" smtClean="0"/>
              <a:t>判断した場合</a:t>
            </a:r>
            <a:r>
              <a:rPr lang="ja-JP" altLang="en-US" dirty="0" smtClean="0"/>
              <a:t>は、プロジェクト報告の上で対策を実施する。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4269377" y="3429000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レビュー自体の品質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適切に不備を検出できているか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73250" y="3429000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レビュー品質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269377" y="4730999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設計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作業そのものの品質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正しい設計ができているか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873250" y="4730999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設計品質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09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品質管理資料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品質管理資料のフォーマットは別途定義する。</a:t>
            </a:r>
            <a:endParaRPr kumimoji="1" lang="en-US" altLang="ja-JP" dirty="0" smtClean="0"/>
          </a:p>
          <a:p>
            <a:r>
              <a:rPr lang="ja-JP" altLang="en-US" dirty="0" smtClean="0"/>
              <a:t>品質管理資料は、レビュー記録表、品質報告書の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種類とする。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レビュー記録表の記載ルールや、原因区分の詳細については、レビュー記録表内に</a:t>
            </a:r>
            <a:r>
              <a:rPr lang="ja-JP" altLang="en-US" dirty="0" smtClean="0"/>
              <a:t>説明を記載する。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64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品質管理ルール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レビュー記録表を元にして分析を行う。</a:t>
            </a:r>
            <a:endParaRPr kumimoji="1" lang="en-US" altLang="ja-JP" dirty="0" smtClean="0"/>
          </a:p>
          <a:p>
            <a:r>
              <a:rPr lang="ja-JP" altLang="en-US" dirty="0" smtClean="0"/>
              <a:t>レビュー記録表は基本設計、詳細設計でそれぞれ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ファイルを</a:t>
            </a:r>
            <a:r>
              <a:rPr lang="en-US" altLang="ja-JP" dirty="0" smtClean="0"/>
              <a:t>TL</a:t>
            </a:r>
            <a:r>
              <a:rPr lang="ja-JP" altLang="en-US" dirty="0" smtClean="0"/>
              <a:t>が用意する。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レビュー形式は書面レビューとするが、重要機能については他チームの有識者も交えた対面レビューを必須とする。</a:t>
            </a:r>
            <a:endParaRPr lang="en-US" altLang="ja-JP" dirty="0" smtClean="0"/>
          </a:p>
          <a:p>
            <a:r>
              <a:rPr lang="ja-JP" altLang="en-US" dirty="0" smtClean="0"/>
              <a:t>対象は別途定義する。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198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品質評価項目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品質評価対象の定量評価項目は下記のとおり。</a:t>
            </a:r>
            <a:endParaRPr kumimoji="1" lang="en-US" altLang="ja-JP" dirty="0" smtClean="0"/>
          </a:p>
          <a:p>
            <a:r>
              <a:rPr lang="ja-JP" altLang="en-US" dirty="0" smtClean="0"/>
              <a:t>下記項目と全体の傾向を踏まえた定性分析を行う。</a:t>
            </a:r>
            <a:endParaRPr kumimoji="1" lang="en-US" altLang="ja-JP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833066" y="2426050"/>
            <a:ext cx="2593504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833066" y="1911312"/>
            <a:ext cx="2593504" cy="422405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種類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497363" y="2426050"/>
            <a:ext cx="7850087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497362" y="1911312"/>
            <a:ext cx="7850087" cy="422405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評価項目例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1850" y="2514811"/>
            <a:ext cx="2593504" cy="130402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レビュー品質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97362" y="2507288"/>
            <a:ext cx="7850087" cy="130402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レビュー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工数密度（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＝人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時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÷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FP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レビュー指摘効率（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＝人時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÷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件数）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31850" y="3900073"/>
            <a:ext cx="2593504" cy="229502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設計品質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97362" y="3892550"/>
            <a:ext cx="7850087" cy="229502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レビュー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指摘密度（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＝件数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÷FP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設計書別指摘密度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機能別指摘密度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原因別指摘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密度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設計書作成担当者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別指摘密度</a:t>
            </a:r>
          </a:p>
        </p:txBody>
      </p:sp>
    </p:spTree>
    <p:extLst>
      <p:ext uri="{BB962C8B-B14F-4D97-AF65-F5344CB8AC3E}">
        <p14:creationId xmlns:p14="http://schemas.microsoft.com/office/powerpoint/2010/main" val="41377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品質目標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評価項目に対する目標値は以下のとおり。</a:t>
            </a:r>
            <a:endParaRPr lang="en-US" altLang="ja-JP" dirty="0" smtClean="0"/>
          </a:p>
          <a:p>
            <a:r>
              <a:rPr lang="ja-JP" altLang="en-US" dirty="0" smtClean="0"/>
              <a:t>結果が目標値から乖離した場合、詳細な分析と対策の検討を行う。</a:t>
            </a:r>
            <a:endParaRPr lang="en-US" altLang="ja-JP" dirty="0" smtClean="0"/>
          </a:p>
          <a:p>
            <a:r>
              <a:rPr kumimoji="1" lang="ja-JP" altLang="en-US" dirty="0" smtClean="0"/>
              <a:t>目標値の根拠は、過去の類似プロジェクトの平均値。</a:t>
            </a:r>
            <a:endParaRPr kumimoji="1" lang="en-US" altLang="ja-JP" dirty="0" smtClean="0"/>
          </a:p>
        </p:txBody>
      </p:sp>
      <p:graphicFrame>
        <p:nvGraphicFramePr>
          <p:cNvPr id="5" name="コンテンツ プレースホルダー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148643"/>
              </p:ext>
            </p:extLst>
          </p:nvPr>
        </p:nvGraphicFramePr>
        <p:xfrm>
          <a:off x="302079" y="2726226"/>
          <a:ext cx="1158875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828"/>
                <a:gridCol w="5675006"/>
                <a:gridCol w="38629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評価項目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目標値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レビュー品質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レビュー工数密度（＝人時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÷FP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レビュー指摘効率（＝人時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÷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件数）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設計品質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レビュー指摘密度（＝件数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÷FP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設計書別指摘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密度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機能別指摘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密度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原因別指摘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密度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設計書作成担当者別指摘密度</a:t>
                      </a:r>
                      <a:endParaRPr kumimoji="1" lang="zh-TW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429</Words>
  <Application>Microsoft Office PowerPoint</Application>
  <PresentationFormat>ワイド画面</PresentationFormat>
  <Paragraphs>77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Wingdings</vt:lpstr>
      <vt:lpstr>Office テーマ</vt:lpstr>
      <vt:lpstr>品質管理ルール 基本設計・詳細設計編</vt:lpstr>
      <vt:lpstr>更新履歴</vt:lpstr>
      <vt:lpstr>目次</vt:lpstr>
      <vt:lpstr>品質管理方針</vt:lpstr>
      <vt:lpstr>品質管理資料</vt:lpstr>
      <vt:lpstr>品質管理ルール</vt:lpstr>
      <vt:lpstr>品質評価項目</vt:lpstr>
      <vt:lpstr>品質目標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owner</cp:lastModifiedBy>
  <cp:revision>276</cp:revision>
  <dcterms:created xsi:type="dcterms:W3CDTF">2021-02-22T11:38:27Z</dcterms:created>
  <dcterms:modified xsi:type="dcterms:W3CDTF">2021-03-30T11:17:59Z</dcterms:modified>
</cp:coreProperties>
</file>