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8" r:id="rId3"/>
    <p:sldId id="285" r:id="rId4"/>
    <p:sldId id="281" r:id="rId5"/>
    <p:sldId id="288" r:id="rId6"/>
    <p:sldId id="290" r:id="rId7"/>
    <p:sldId id="28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7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EBD0-0C64-4495-A4F1-B32B12AB9990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5A92-1326-4414-9876-8ECDBB0D4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1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71E5-1F15-4F42-8702-C0EF9E85F3FC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3908-3D1C-416A-A6F2-D6157146E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7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タイトルの入力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プロジェクト名、チーム名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838200" y="3557467"/>
            <a:ext cx="10515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3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2951016"/>
            <a:ext cx="10515600" cy="60564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サブタイトルの入力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38200" y="3557467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50386"/>
            <a:ext cx="11587842" cy="633354"/>
          </a:xfrm>
        </p:spPr>
        <p:txBody>
          <a:bodyPr tIns="180000">
            <a:no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1825625"/>
            <a:ext cx="11587842" cy="435133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302079" y="915658"/>
            <a:ext cx="11587842" cy="663760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ja-JP" altLang="en-US" dirty="0" smtClean="0"/>
              <a:t>メッセージの入力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48242"/>
            <a:ext cx="11587842" cy="637642"/>
          </a:xfrm>
        </p:spPr>
        <p:txBody>
          <a:bodyPr vert="horz" lIns="91440" tIns="180000" rIns="91440" bIns="45720" rtlCol="0" anchor="ctr">
            <a:noAutofit/>
          </a:bodyPr>
          <a:lstStyle>
            <a:lvl1pPr>
              <a:defRPr lang="ja-JP" altLang="en-US" sz="3200" dirty="0"/>
            </a:lvl1pPr>
          </a:lstStyle>
          <a:p>
            <a:pPr lvl="0"/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16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 of Documents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24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2079" y="365125"/>
            <a:ext cx="11587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2079" y="1825625"/>
            <a:ext cx="11587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20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1353759-0722-455D-BFE4-C0B8A66CBEA6}" type="datetime1">
              <a:rPr lang="ja-JP" altLang="en-US" smtClean="0"/>
              <a:pPr/>
              <a:t>2021/3/29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4672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C110D6B-B80A-4C4F-8F3D-40D8EDB31F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40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進捗管理ルール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lang="ja-JP" altLang="en-US" sz="5400" dirty="0" smtClean="0"/>
              <a:t>製造・単体テスト編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tastylog</a:t>
            </a:r>
            <a:r>
              <a:rPr kumimoji="1" lang="ja-JP" altLang="en-US" dirty="0" smtClean="0"/>
              <a:t>プロジェクト</a:t>
            </a:r>
            <a:endParaRPr kumimoji="1" lang="en-US" altLang="ja-JP" dirty="0" smtClean="0"/>
          </a:p>
          <a:p>
            <a:r>
              <a:rPr lang="ja-JP" altLang="en-US" dirty="0" smtClean="0"/>
              <a:t>アプリ</a:t>
            </a:r>
            <a:r>
              <a:rPr lang="en-US" altLang="ja-JP" dirty="0" smtClean="0"/>
              <a:t>TL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77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更新履歴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9348"/>
              </p:ext>
            </p:extLst>
          </p:nvPr>
        </p:nvGraphicFramePr>
        <p:xfrm>
          <a:off x="316411" y="859003"/>
          <a:ext cx="11575161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0364"/>
                <a:gridCol w="1188000"/>
                <a:gridCol w="1188000"/>
                <a:gridCol w="1188000"/>
                <a:gridCol w="74607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更新日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更新者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区分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2021/02/24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津郷 晶也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初版作成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01625" y="914400"/>
            <a:ext cx="11588750" cy="5262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200" dirty="0"/>
              <a:t>進捗管理</a:t>
            </a:r>
            <a:r>
              <a:rPr lang="ja-JP" altLang="en-US" sz="2200" dirty="0" smtClean="0"/>
              <a:t>方針</a:t>
            </a:r>
            <a:endParaRPr lang="en-US" altLang="ja-JP" sz="2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200" dirty="0"/>
              <a:t>進捗管理</a:t>
            </a:r>
            <a:r>
              <a:rPr kumimoji="1" lang="ja-JP" altLang="en-US" sz="2200" dirty="0" smtClean="0"/>
              <a:t>資料</a:t>
            </a:r>
            <a:endParaRPr kumimoji="1" lang="en-US" altLang="ja-JP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200" dirty="0" smtClean="0"/>
              <a:t>進捗管理資料更新ルール</a:t>
            </a:r>
            <a:endParaRPr kumimoji="1" lang="en-US" altLang="ja-JP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200" dirty="0"/>
              <a:t>進捗</a:t>
            </a:r>
            <a:r>
              <a:rPr lang="ja-JP" altLang="en-US" sz="2200" dirty="0" smtClean="0"/>
              <a:t>報告ルール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551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進捗管理方針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02079" y="927463"/>
            <a:ext cx="11587842" cy="52495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アプリチーム内の進捗管理対象はタスクと</a:t>
            </a:r>
            <a:r>
              <a:rPr lang="ja-JP" altLang="en-US" dirty="0" smtClean="0"/>
              <a:t>課題とする。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4269377" y="2488951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Lv2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WBS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の進捗を管理する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開始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完了予定日に対する予実を確認する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73250" y="2488951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269377" y="3790950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チーム課題、および、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アプリチームが担当になっているプロジェクト課題の進捗を管理する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開始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完了予定日に対する予実を確認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73250" y="3790950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813073" y="248842"/>
            <a:ext cx="2076848" cy="8697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基本設計・詳細設計から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変更なし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7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進捗管理</a:t>
            </a:r>
            <a:r>
              <a:rPr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sz="2400" dirty="0" smtClean="0"/>
              <a:t>別途定義するチーム内報告書に当日の実績を</a:t>
            </a:r>
            <a:r>
              <a:rPr lang="ja-JP" altLang="en-US" sz="2400" dirty="0" smtClean="0"/>
              <a:t>各自で記載する。</a:t>
            </a:r>
            <a:endParaRPr lang="en-US" altLang="ja-JP" sz="2400" dirty="0" smtClean="0"/>
          </a:p>
          <a:p>
            <a:r>
              <a:rPr lang="ja-JP" altLang="en-US" sz="2400" dirty="0" smtClean="0"/>
              <a:t>原則簡単なメモ書きと口頭補足で</a:t>
            </a:r>
            <a:r>
              <a:rPr lang="ja-JP" altLang="en-US" sz="2400" dirty="0" err="1" smtClean="0"/>
              <a:t>良し</a:t>
            </a:r>
            <a:r>
              <a:rPr lang="ja-JP" altLang="en-US" sz="2400" dirty="0" smtClean="0"/>
              <a:t>とするが、遅延の原因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対策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エスカレーションは詳細に記載すること。</a:t>
            </a:r>
            <a:endParaRPr lang="en-US" altLang="ja-JP" sz="2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809750" y="2571750"/>
            <a:ext cx="4572000" cy="3619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日次進捗状況</a:t>
            </a:r>
            <a:endParaRPr lang="en-US" altLang="ja-JP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タスク進捗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今週の予定タスク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当日の予実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遅延タスク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原因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対策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エスカレーション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来週の予定タスク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課題進捗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今週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の期限課題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当日の予実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遅延タスク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原因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対策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エスカレーション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来週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期限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右中かっこ 6"/>
          <p:cNvSpPr/>
          <p:nvPr/>
        </p:nvSpPr>
        <p:spPr>
          <a:xfrm>
            <a:off x="6711950" y="2692400"/>
            <a:ext cx="539750" cy="151130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右中かっこ 7"/>
          <p:cNvSpPr/>
          <p:nvPr/>
        </p:nvSpPr>
        <p:spPr>
          <a:xfrm>
            <a:off x="6711950" y="4476750"/>
            <a:ext cx="539750" cy="151130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34300" y="3263384"/>
            <a:ext cx="3263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Lv2 WBS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から記載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34300" y="5047734"/>
            <a:ext cx="3263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Backlog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から記載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813073" y="248842"/>
            <a:ext cx="2076848" cy="8697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基本設計・詳細設計から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変更なし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2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進捗管理</a:t>
            </a:r>
            <a:r>
              <a:rPr lang="ja-JP" altLang="en-US" dirty="0" smtClean="0"/>
              <a:t>資料更新ルール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進捗管理資料の更新ルール</a:t>
            </a:r>
            <a:r>
              <a:rPr lang="ja-JP" altLang="en-US" dirty="0" smtClean="0"/>
              <a:t>は以下のとおり。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269377" y="1811336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フォーマットは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が作成する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当日のチーム夕会までに各自で報告欄を更新する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73250" y="1811336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日次進捗状況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報告書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269377" y="3049586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WBS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が作成する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担当タスク分の実績欄やメモ欄は各自で更新する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リスケが必要な場合は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の承認を必須とし、承認後に予定日を各自で更新する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73250" y="3049586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Lv2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WBS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69377" y="4287836"/>
            <a:ext cx="6052457" cy="16430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課題は各自で起票し、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PMPL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が担当をアサインする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リスケが必要な場合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承認を必須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とし、承認後に予定日を各自で更新する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73250" y="4287836"/>
            <a:ext cx="2152288" cy="16430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Backlog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813073" y="248842"/>
            <a:ext cx="2076848" cy="8697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基本設計・詳細設計から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変更なし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43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進捗報告ルール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進捗報告時のルールは以下のとおり。</a:t>
            </a:r>
            <a:endParaRPr lang="zh-TW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269377" y="2488951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当日の予定を口頭で簡単に報告する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その他、チーム内に共有事項があればこの場で共有する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73250" y="2488951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チーム朝会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269377" y="3790950"/>
            <a:ext cx="6052457" cy="15113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進捗状況を報告書と口頭補足で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に報告する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報告書の更新ルール等は前述のとおり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タスクや課題のリスケはこの場でエスカレーションする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73250" y="3790950"/>
            <a:ext cx="2152288" cy="15113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チーム夕会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813073" y="248842"/>
            <a:ext cx="2076848" cy="8697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基本設計・詳細設計から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変更なし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3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417</Words>
  <Application>Microsoft Office PowerPoint</Application>
  <PresentationFormat>ワイド画面</PresentationFormat>
  <Paragraphs>70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メイリオ</vt:lpstr>
      <vt:lpstr>Arial</vt:lpstr>
      <vt:lpstr>Calibri</vt:lpstr>
      <vt:lpstr>Wingdings</vt:lpstr>
      <vt:lpstr>Office テーマ</vt:lpstr>
      <vt:lpstr>進捗管理ルール 製造・単体テスト編</vt:lpstr>
      <vt:lpstr>更新履歴</vt:lpstr>
      <vt:lpstr>目次</vt:lpstr>
      <vt:lpstr>進捗管理方針</vt:lpstr>
      <vt:lpstr>進捗管理資料</vt:lpstr>
      <vt:lpstr>進捗管理資料更新ルール</vt:lpstr>
      <vt:lpstr>進捗報告ルール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299</cp:revision>
  <dcterms:created xsi:type="dcterms:W3CDTF">2021-02-22T11:38:27Z</dcterms:created>
  <dcterms:modified xsi:type="dcterms:W3CDTF">2021-03-29T05:58:17Z</dcterms:modified>
</cp:coreProperties>
</file>