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8" r:id="rId3"/>
    <p:sldId id="280" r:id="rId4"/>
    <p:sldId id="281" r:id="rId5"/>
    <p:sldId id="282" r:id="rId6"/>
    <p:sldId id="284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5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972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0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4EBD0-0C64-4495-A4F1-B32B12AB9990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25A92-1326-4414-9876-8ECDBB0D4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815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671E5-1F15-4F42-8702-C0EF9E85F3FC}" type="datetimeFigureOut">
              <a:rPr kumimoji="1" lang="ja-JP" altLang="en-US" smtClean="0"/>
              <a:t>2021/3/29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A3908-3D1C-416A-A6F2-D6157146E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578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A3908-3D1C-416A-A6F2-D6157146E86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73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タイトルの入力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プロジェクト名、チーム名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838200" y="3557467"/>
            <a:ext cx="105156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137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8200" y="2951016"/>
            <a:ext cx="10515600" cy="60564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 dirty="0" smtClean="0"/>
              <a:t>サブタイトルの入力</a:t>
            </a:r>
            <a:endParaRPr kumimoji="1"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838200" y="3557467"/>
            <a:ext cx="9144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520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2079" y="50386"/>
            <a:ext cx="11587842" cy="633354"/>
          </a:xfrm>
        </p:spPr>
        <p:txBody>
          <a:bodyPr tIns="180000">
            <a:noAutofit/>
          </a:bodyPr>
          <a:lstStyle>
            <a:lvl1pPr>
              <a:defRPr sz="3200"/>
            </a:lvl1pPr>
          </a:lstStyle>
          <a:p>
            <a:r>
              <a:rPr kumimoji="1" lang="ja-JP" altLang="en-US" dirty="0" smtClean="0"/>
              <a:t>スライドタイトルの入力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2079" y="1825625"/>
            <a:ext cx="11587842" cy="435133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736270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コンテンツ プレースホルダー 2"/>
          <p:cNvSpPr>
            <a:spLocks noGrp="1"/>
          </p:cNvSpPr>
          <p:nvPr>
            <p:ph idx="13" hasCustomPrompt="1"/>
          </p:nvPr>
        </p:nvSpPr>
        <p:spPr>
          <a:xfrm>
            <a:off x="302079" y="915658"/>
            <a:ext cx="11587842" cy="663760"/>
          </a:xfrm>
        </p:spPr>
        <p:txBody>
          <a:bodyPr>
            <a:noAutofit/>
          </a:bodyPr>
          <a:lstStyle>
            <a:lvl1pPr marL="0" indent="0">
              <a:buNone/>
              <a:defRPr sz="2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kumimoji="1" lang="ja-JP" altLang="en-US" dirty="0" smtClean="0"/>
              <a:t>メッセージの入力</a:t>
            </a:r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0" y="6303818"/>
            <a:ext cx="12192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 userDrawn="1"/>
        </p:nvSpPr>
        <p:spPr>
          <a:xfrm>
            <a:off x="11286605" y="6356350"/>
            <a:ext cx="603316" cy="5016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fld id="{7C110D6B-B80A-4C4F-8F3D-40D8EDB31FB2}" type="slidenum">
              <a:rPr lang="ja-JP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ctr"/>
              <a:t>‹#›</a:t>
            </a:fld>
            <a:endParaRPr lang="ja-JP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 userDrawn="1"/>
        </p:nvSpPr>
        <p:spPr>
          <a:xfrm>
            <a:off x="4226352" y="6356350"/>
            <a:ext cx="3739298" cy="5016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(c) 2021 </a:t>
            </a:r>
            <a:r>
              <a:rPr lang="en-US" altLang="ja-JP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Akinari</a:t>
            </a:r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Tsugo</a:t>
            </a:r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/Nobuyuki Nishimura, All Rights Reserved.</a:t>
            </a:r>
            <a:endParaRPr lang="ja-JP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4593" y="6458703"/>
            <a:ext cx="238288" cy="29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62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2079" y="48242"/>
            <a:ext cx="11587842" cy="637642"/>
          </a:xfrm>
        </p:spPr>
        <p:txBody>
          <a:bodyPr vert="horz" lIns="91440" tIns="180000" rIns="91440" bIns="45720" rtlCol="0" anchor="ctr">
            <a:noAutofit/>
          </a:bodyPr>
          <a:lstStyle>
            <a:lvl1pPr>
              <a:defRPr lang="ja-JP" altLang="en-US" sz="3200" dirty="0"/>
            </a:lvl1pPr>
          </a:lstStyle>
          <a:p>
            <a:pPr lvl="0"/>
            <a:r>
              <a:rPr kumimoji="1" lang="ja-JP" altLang="en-US" dirty="0" smtClean="0"/>
              <a:t>スライドタイトルの入力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736270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 userDrawn="1"/>
        </p:nvCxnSpPr>
        <p:spPr>
          <a:xfrm>
            <a:off x="0" y="6303818"/>
            <a:ext cx="12192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 userDrawn="1"/>
        </p:nvSpPr>
        <p:spPr>
          <a:xfrm>
            <a:off x="11286605" y="6356350"/>
            <a:ext cx="603316" cy="5016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fld id="{7C110D6B-B80A-4C4F-8F3D-40D8EDB31FB2}" type="slidenum">
              <a:rPr lang="ja-JP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ctr"/>
              <a:t>‹#›</a:t>
            </a:fld>
            <a:endParaRPr lang="ja-JP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 userDrawn="1"/>
        </p:nvSpPr>
        <p:spPr>
          <a:xfrm>
            <a:off x="4226352" y="6356350"/>
            <a:ext cx="3739298" cy="5016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(c) 2021 </a:t>
            </a:r>
            <a:r>
              <a:rPr lang="en-US" altLang="ja-JP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Akinari</a:t>
            </a:r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Tsugo</a:t>
            </a:r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/Nobuyuki Nishimura, All Rights Reserved.</a:t>
            </a:r>
            <a:endParaRPr lang="ja-JP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4593" y="6458703"/>
            <a:ext cx="238288" cy="29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38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36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Appendix</a:t>
            </a:r>
            <a:endParaRPr kumimoji="1" lang="ja-JP" altLang="en-US" sz="8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2167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docu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End of Documents</a:t>
            </a:r>
            <a:endParaRPr kumimoji="1" lang="ja-JP" altLang="en-US" sz="8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7244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2079" y="365125"/>
            <a:ext cx="115878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2079" y="1825625"/>
            <a:ext cx="115878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207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11353759-0722-455D-BFE4-C0B8A66CBEA6}" type="datetime1">
              <a:rPr lang="ja-JP" altLang="en-US" smtClean="0"/>
              <a:pPr/>
              <a:t>2021/3/29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4672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7C110D6B-B80A-4C4F-8F3D-40D8EDB31FB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040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2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/>
              <a:t>課題管理ルール</a:t>
            </a:r>
            <a:r>
              <a:rPr kumimoji="1" lang="en-US" altLang="ja-JP" sz="5400" dirty="0" smtClean="0"/>
              <a:t/>
            </a:r>
            <a:br>
              <a:rPr kumimoji="1" lang="en-US" altLang="ja-JP" sz="5400" dirty="0" smtClean="0"/>
            </a:br>
            <a:r>
              <a:rPr lang="ja-JP" altLang="en-US" sz="5400" smtClean="0"/>
              <a:t>製造・単体テスト編</a:t>
            </a:r>
            <a:endParaRPr kumimoji="1" lang="ja-JP" altLang="en-US" sz="5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tastylog</a:t>
            </a:r>
            <a:r>
              <a:rPr kumimoji="1" lang="ja-JP" altLang="en-US" dirty="0" smtClean="0"/>
              <a:t>プロジェクト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アプリ</a:t>
            </a:r>
            <a:r>
              <a:rPr kumimoji="1" lang="en-US" altLang="ja-JP" dirty="0" smtClean="0"/>
              <a:t>TL</a:t>
            </a:r>
          </a:p>
        </p:txBody>
      </p:sp>
    </p:spTree>
    <p:extLst>
      <p:ext uri="{BB962C8B-B14F-4D97-AF65-F5344CB8AC3E}">
        <p14:creationId xmlns:p14="http://schemas.microsoft.com/office/powerpoint/2010/main" val="171779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更新履歴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39348"/>
              </p:ext>
            </p:extLst>
          </p:nvPr>
        </p:nvGraphicFramePr>
        <p:xfrm>
          <a:off x="316411" y="859003"/>
          <a:ext cx="11575161" cy="4114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50364"/>
                <a:gridCol w="1188000"/>
                <a:gridCol w="1188000"/>
                <a:gridCol w="1188000"/>
                <a:gridCol w="746079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更新日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更新者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区分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更新内容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2021/02/24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津郷 晶也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新規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初版作成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4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302079" y="915658"/>
            <a:ext cx="11587842" cy="526130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課題</a:t>
            </a:r>
            <a:r>
              <a:rPr kumimoji="1" lang="ja-JP" altLang="en-US" dirty="0" smtClean="0"/>
              <a:t>管理方針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課題</a:t>
            </a:r>
            <a:r>
              <a:rPr kumimoji="1" lang="ja-JP" altLang="en-US" dirty="0" smtClean="0"/>
              <a:t>管理資料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課題</a:t>
            </a:r>
            <a:r>
              <a:rPr kumimoji="1" lang="ja-JP" altLang="en-US" dirty="0" smtClean="0"/>
              <a:t>管理ルール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636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課題管理方針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 smtClean="0"/>
              <a:t>チーム固有の方針は特になし。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プロジェクトルールに従う。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9813073" y="248842"/>
            <a:ext cx="2076848" cy="86979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基本設計・詳細設計から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変更なし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843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課題管理資料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>
          <a:xfrm>
            <a:off x="302079" y="915658"/>
            <a:ext cx="11587842" cy="979644"/>
          </a:xfrm>
        </p:spPr>
        <p:txBody>
          <a:bodyPr/>
          <a:lstStyle/>
          <a:p>
            <a:r>
              <a:rPr lang="ja-JP" altLang="en-US" dirty="0"/>
              <a:t>チーム固有</a:t>
            </a:r>
            <a:r>
              <a:rPr lang="ja-JP" altLang="en-US" dirty="0" smtClean="0"/>
              <a:t>の管理資料は</a:t>
            </a:r>
            <a:r>
              <a:rPr lang="ja-JP" altLang="en-US" dirty="0"/>
              <a:t>特になし。</a:t>
            </a:r>
            <a:endParaRPr lang="en-US" altLang="ja-JP" dirty="0"/>
          </a:p>
          <a:p>
            <a:r>
              <a:rPr lang="ja-JP" altLang="en-US" dirty="0"/>
              <a:t>プロジェクトルールに従う。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9813073" y="248842"/>
            <a:ext cx="2076848" cy="86979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基本設計・詳細設計から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変更なし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450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課題管理ルール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 smtClean="0"/>
              <a:t>課題チケット起票時の記載ルールは以下のとおり。</a:t>
            </a:r>
            <a:endParaRPr lang="en-US" altLang="ja-JP" dirty="0" smtClean="0"/>
          </a:p>
          <a:p>
            <a:r>
              <a:rPr kumimoji="1" lang="ja-JP" altLang="en-US" dirty="0" smtClean="0"/>
              <a:t>起票者が記載する範囲と</a:t>
            </a:r>
            <a:r>
              <a:rPr kumimoji="1" lang="en-US" altLang="ja-JP" dirty="0" smtClean="0"/>
              <a:t>TL</a:t>
            </a:r>
            <a:r>
              <a:rPr kumimoji="1" lang="ja-JP" altLang="en-US" dirty="0" smtClean="0"/>
              <a:t>が記載する範囲を設ける。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593385" y="2352907"/>
            <a:ext cx="3367669" cy="380659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課題チケット</a:t>
            </a:r>
            <a:endParaRPr lang="en-US" altLang="ja-JP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課題名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課題内容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課題区分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発生フェーズ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完了予定日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担当チーム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担当者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対応状況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完了日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右中かっこ 5"/>
          <p:cNvSpPr/>
          <p:nvPr/>
        </p:nvSpPr>
        <p:spPr>
          <a:xfrm>
            <a:off x="5187950" y="3924300"/>
            <a:ext cx="546100" cy="1104900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97550" y="4150410"/>
            <a:ext cx="55435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メンバーからの起票連絡受領後に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TL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が記載する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完了予定日のリスケルールは進捗管理ルール参照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右中かっこ 7"/>
          <p:cNvSpPr/>
          <p:nvPr/>
        </p:nvSpPr>
        <p:spPr>
          <a:xfrm>
            <a:off x="5187950" y="2679700"/>
            <a:ext cx="546100" cy="1104900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97550" y="2905810"/>
            <a:ext cx="55435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メンバー起票時に記載する項目はここ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当該欄記載後、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TL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に連絡する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右中かっこ 9"/>
          <p:cNvSpPr/>
          <p:nvPr/>
        </p:nvSpPr>
        <p:spPr>
          <a:xfrm>
            <a:off x="5187950" y="5110992"/>
            <a:ext cx="546100" cy="629408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797550" y="5249491"/>
            <a:ext cx="55435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担当者がアサインされた後に当該欄を更新する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9813073" y="248842"/>
            <a:ext cx="2076848" cy="86979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基本設計・詳細設計から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変更なし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312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962</TotalTime>
  <Words>180</Words>
  <Application>Microsoft Office PowerPoint</Application>
  <PresentationFormat>ワイド画面</PresentationFormat>
  <Paragraphs>47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メイリオ</vt:lpstr>
      <vt:lpstr>Arial</vt:lpstr>
      <vt:lpstr>Calibri</vt:lpstr>
      <vt:lpstr>Office テーマ</vt:lpstr>
      <vt:lpstr>課題管理ルール 製造・単体テスト編</vt:lpstr>
      <vt:lpstr>更新履歴</vt:lpstr>
      <vt:lpstr>目次</vt:lpstr>
      <vt:lpstr>課題管理方針</vt:lpstr>
      <vt:lpstr>課題管理資料</vt:lpstr>
      <vt:lpstr>課題管理ルール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アカウント</dc:creator>
  <cp:lastModifiedBy>Microsoft アカウント</cp:lastModifiedBy>
  <cp:revision>262</cp:revision>
  <dcterms:created xsi:type="dcterms:W3CDTF">2021-02-22T11:38:27Z</dcterms:created>
  <dcterms:modified xsi:type="dcterms:W3CDTF">2021-03-29T05:58:29Z</dcterms:modified>
</cp:coreProperties>
</file>