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78" r:id="rId3"/>
    <p:sldId id="277" r:id="rId4"/>
    <p:sldId id="27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90" y="7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0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4EBD0-0C64-4495-A4F1-B32B12AB9990}" type="datetimeFigureOut">
              <a:rPr kumimoji="1" lang="ja-JP" altLang="en-US" smtClean="0"/>
              <a:t>2021/3/8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25A92-1326-4414-9876-8ECDBB0D4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6815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671E5-1F15-4F42-8702-C0EF9E85F3FC}" type="datetimeFigureOut">
              <a:rPr kumimoji="1" lang="ja-JP" altLang="en-US" smtClean="0"/>
              <a:t>2021/3/8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A3908-3D1C-416A-A6F2-D6157146E8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578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A3908-3D1C-416A-A6F2-D6157146E86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990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838200" y="1122363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タイトルの入力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838200" y="3602038"/>
            <a:ext cx="10515600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プロジェクト名、チーム名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838200" y="3557467"/>
            <a:ext cx="105156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137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8200" y="2951016"/>
            <a:ext cx="10515600" cy="60564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 dirty="0" smtClean="0"/>
              <a:t>サブタイトルの入力</a:t>
            </a:r>
            <a:endParaRPr kumimoji="1"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838200" y="3557467"/>
            <a:ext cx="9144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520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2079" y="50386"/>
            <a:ext cx="11587842" cy="633354"/>
          </a:xfrm>
        </p:spPr>
        <p:txBody>
          <a:bodyPr tIns="180000">
            <a:noAutofit/>
          </a:bodyPr>
          <a:lstStyle>
            <a:lvl1pPr>
              <a:defRPr sz="3200"/>
            </a:lvl1pPr>
          </a:lstStyle>
          <a:p>
            <a:r>
              <a:rPr kumimoji="1" lang="ja-JP" altLang="en-US" dirty="0" smtClean="0"/>
              <a:t>スライドタイトルの入力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2079" y="1825625"/>
            <a:ext cx="11587842" cy="435133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736270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コンテンツ プレースホルダー 2"/>
          <p:cNvSpPr>
            <a:spLocks noGrp="1"/>
          </p:cNvSpPr>
          <p:nvPr>
            <p:ph idx="13" hasCustomPrompt="1"/>
          </p:nvPr>
        </p:nvSpPr>
        <p:spPr>
          <a:xfrm>
            <a:off x="302079" y="915658"/>
            <a:ext cx="11587842" cy="663760"/>
          </a:xfrm>
        </p:spPr>
        <p:txBody>
          <a:bodyPr>
            <a:noAutofit/>
          </a:bodyPr>
          <a:lstStyle>
            <a:lvl1pPr marL="0" indent="0">
              <a:buNone/>
              <a:defRPr sz="2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kumimoji="1" lang="ja-JP" altLang="en-US" dirty="0" smtClean="0"/>
              <a:t>メッセージの入力</a:t>
            </a:r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0" y="6303818"/>
            <a:ext cx="121920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 userDrawn="1"/>
        </p:nvSpPr>
        <p:spPr>
          <a:xfrm>
            <a:off x="11286605" y="6356350"/>
            <a:ext cx="603316" cy="50165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fld id="{7C110D6B-B80A-4C4F-8F3D-40D8EDB31FB2}" type="slidenum">
              <a:rPr lang="ja-JP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ctr"/>
              <a:t>‹#›</a:t>
            </a:fld>
            <a:endParaRPr lang="ja-JP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 userDrawn="1"/>
        </p:nvSpPr>
        <p:spPr>
          <a:xfrm>
            <a:off x="4226352" y="6356350"/>
            <a:ext cx="3739298" cy="50165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(c) 2021 </a:t>
            </a:r>
            <a:r>
              <a:rPr lang="en-US" altLang="ja-JP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Akinari</a:t>
            </a:r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ja-JP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Tsugo</a:t>
            </a:r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/Nobuyuki Nishimura, All Rights Reserved.</a:t>
            </a:r>
            <a:endParaRPr lang="ja-JP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4593" y="6458703"/>
            <a:ext cx="238288" cy="29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62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2079" y="48242"/>
            <a:ext cx="11587842" cy="637642"/>
          </a:xfrm>
        </p:spPr>
        <p:txBody>
          <a:bodyPr vert="horz" lIns="91440" tIns="180000" rIns="91440" bIns="45720" rtlCol="0" anchor="ctr">
            <a:noAutofit/>
          </a:bodyPr>
          <a:lstStyle>
            <a:lvl1pPr>
              <a:defRPr lang="ja-JP" altLang="en-US" sz="3200" dirty="0"/>
            </a:lvl1pPr>
          </a:lstStyle>
          <a:p>
            <a:pPr lvl="0"/>
            <a:r>
              <a:rPr kumimoji="1" lang="ja-JP" altLang="en-US" dirty="0" smtClean="0"/>
              <a:t>スライドタイトルの入力</a:t>
            </a:r>
            <a:endParaRPr kumimoji="1" lang="ja-JP" alt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736270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 userDrawn="1"/>
        </p:nvCxnSpPr>
        <p:spPr>
          <a:xfrm>
            <a:off x="0" y="6303818"/>
            <a:ext cx="121920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 userDrawn="1"/>
        </p:nvSpPr>
        <p:spPr>
          <a:xfrm>
            <a:off x="11286605" y="6356350"/>
            <a:ext cx="603316" cy="50165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fld id="{7C110D6B-B80A-4C4F-8F3D-40D8EDB31FB2}" type="slidenum">
              <a:rPr lang="ja-JP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ctr"/>
              <a:t>‹#›</a:t>
            </a:fld>
            <a:endParaRPr lang="ja-JP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 userDrawn="1"/>
        </p:nvSpPr>
        <p:spPr>
          <a:xfrm>
            <a:off x="4226352" y="6356350"/>
            <a:ext cx="3739298" cy="50165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(c) 2021 </a:t>
            </a:r>
            <a:r>
              <a:rPr lang="en-US" altLang="ja-JP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Akinari</a:t>
            </a:r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ja-JP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Tsugo</a:t>
            </a:r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/Nobuyuki Nishimura, All Rights Reserved.</a:t>
            </a:r>
            <a:endParaRPr lang="ja-JP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4593" y="6458703"/>
            <a:ext cx="238288" cy="29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38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36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8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Appendix</a:t>
            </a:r>
            <a:endParaRPr kumimoji="1" lang="ja-JP" altLang="en-US" sz="8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2167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docu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8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End of Documents</a:t>
            </a:r>
            <a:endParaRPr kumimoji="1" lang="ja-JP" altLang="en-US" sz="8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7244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2079" y="365125"/>
            <a:ext cx="115878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2079" y="1825625"/>
            <a:ext cx="115878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0207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11353759-0722-455D-BFE4-C0B8A66CBEA6}" type="datetime1">
              <a:rPr lang="ja-JP" altLang="en-US" smtClean="0"/>
              <a:pPr/>
              <a:t>2021/3/8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4672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7C110D6B-B80A-4C4F-8F3D-40D8EDB31FB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040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2" r:id="rId5"/>
    <p:sldLayoutId id="2147483655" r:id="rId6"/>
    <p:sldLayoutId id="2147483656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emf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 smtClean="0"/>
              <a:t>標準</a:t>
            </a:r>
            <a:r>
              <a:rPr lang="ja-JP" altLang="en-US" sz="5400" dirty="0"/>
              <a:t>フォーマット</a:t>
            </a:r>
            <a:endParaRPr kumimoji="1" lang="ja-JP" altLang="en-US" sz="5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xxx</a:t>
            </a:r>
            <a:r>
              <a:rPr kumimoji="1" lang="ja-JP" altLang="en-US" dirty="0" smtClean="0"/>
              <a:t>プロジェクト</a:t>
            </a:r>
            <a:endParaRPr kumimoji="1" lang="en-US" altLang="ja-JP" dirty="0" smtClean="0"/>
          </a:p>
          <a:p>
            <a:r>
              <a:rPr kumimoji="1" lang="en-US" altLang="ja-JP" dirty="0" smtClean="0"/>
              <a:t>xxx</a:t>
            </a:r>
            <a:r>
              <a:rPr kumimoji="1" lang="ja-JP" altLang="en-US" dirty="0" smtClean="0"/>
              <a:t>チーム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779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更新履歴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39348"/>
              </p:ext>
            </p:extLst>
          </p:nvPr>
        </p:nvGraphicFramePr>
        <p:xfrm>
          <a:off x="316411" y="859003"/>
          <a:ext cx="11575161" cy="4114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50364"/>
                <a:gridCol w="1188000"/>
                <a:gridCol w="1188000"/>
                <a:gridCol w="1188000"/>
                <a:gridCol w="746079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</a:rPr>
                        <a:t>No.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更新日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更新者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区分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更新内容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2021/02/24</a:t>
                      </a:r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津郷 晶也</a:t>
                      </a:r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新規</a:t>
                      </a:r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初版作成</a:t>
                      </a:r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43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21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26" y="343264"/>
            <a:ext cx="360000" cy="3600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208" y="343264"/>
            <a:ext cx="360000" cy="3600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55" y="343264"/>
            <a:ext cx="288889" cy="360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1991" y="343264"/>
            <a:ext cx="38880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5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青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>
            <a:solidFill>
              <a:schemeClr val="tx1">
                <a:lumMod val="75000"/>
                <a:lumOff val="25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dirty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</TotalTime>
  <Words>25</Words>
  <Application>Microsoft Office PowerPoint</Application>
  <PresentationFormat>ワイド画面</PresentationFormat>
  <Paragraphs>15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メイリオ</vt:lpstr>
      <vt:lpstr>Arial</vt:lpstr>
      <vt:lpstr>Calibri</vt:lpstr>
      <vt:lpstr>Office テーマ</vt:lpstr>
      <vt:lpstr>標準フォーマット</vt:lpstr>
      <vt:lpstr>更新履歴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アカウント</dc:creator>
  <cp:lastModifiedBy>owner</cp:lastModifiedBy>
  <cp:revision>220</cp:revision>
  <dcterms:created xsi:type="dcterms:W3CDTF">2021-02-22T11:38:27Z</dcterms:created>
  <dcterms:modified xsi:type="dcterms:W3CDTF">2021-03-08T13:20:12Z</dcterms:modified>
</cp:coreProperties>
</file>