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9144000" cy="4572000"/>
  <p:notesSz cx="9144000" cy="4572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0" d="100"/>
          <a:sy n="100" d="100"/>
        </p:scale>
        <p:origin x="58" y="57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大橋亮太" userId="63afde1a-20f1-4b2a-b2fe-0b89148ef5f2" providerId="ADAL" clId="{8D41227B-FB23-4C4C-8534-5414345F3630}"/>
    <pc:docChg chg="undo custSel modSld">
      <pc:chgData name="大橋亮太" userId="63afde1a-20f1-4b2a-b2fe-0b89148ef5f2" providerId="ADAL" clId="{8D41227B-FB23-4C4C-8534-5414345F3630}" dt="2024-09-18T03:01:02.416" v="259" actId="20577"/>
      <pc:docMkLst>
        <pc:docMk/>
      </pc:docMkLst>
      <pc:sldChg chg="modSp mod">
        <pc:chgData name="大橋亮太" userId="63afde1a-20f1-4b2a-b2fe-0b89148ef5f2" providerId="ADAL" clId="{8D41227B-FB23-4C4C-8534-5414345F3630}" dt="2024-09-18T03:01:02.416" v="259" actId="20577"/>
        <pc:sldMkLst>
          <pc:docMk/>
          <pc:sldMk cId="0" sldId="256"/>
        </pc:sldMkLst>
        <pc:spChg chg="mod">
          <ac:chgData name="大橋亮太" userId="63afde1a-20f1-4b2a-b2fe-0b89148ef5f2" providerId="ADAL" clId="{8D41227B-FB23-4C4C-8534-5414345F3630}" dt="2024-09-18T02:57:25.589" v="9" actId="20577"/>
          <ac:spMkLst>
            <pc:docMk/>
            <pc:sldMk cId="0" sldId="256"/>
            <ac:spMk id="2" creationId="{00000000-0000-0000-0000-000000000000}"/>
          </ac:spMkLst>
        </pc:spChg>
        <pc:spChg chg="mod">
          <ac:chgData name="大橋亮太" userId="63afde1a-20f1-4b2a-b2fe-0b89148ef5f2" providerId="ADAL" clId="{8D41227B-FB23-4C4C-8534-5414345F3630}" dt="2024-09-18T02:58:04.861" v="22" actId="404"/>
          <ac:spMkLst>
            <pc:docMk/>
            <pc:sldMk cId="0" sldId="256"/>
            <ac:spMk id="3" creationId="{00000000-0000-0000-0000-000000000000}"/>
          </ac:spMkLst>
        </pc:spChg>
        <pc:spChg chg="mod">
          <ac:chgData name="大橋亮太" userId="63afde1a-20f1-4b2a-b2fe-0b89148ef5f2" providerId="ADAL" clId="{8D41227B-FB23-4C4C-8534-5414345F3630}" dt="2024-09-18T02:58:12.558" v="33" actId="20577"/>
          <ac:spMkLst>
            <pc:docMk/>
            <pc:sldMk cId="0" sldId="256"/>
            <ac:spMk id="4" creationId="{00000000-0000-0000-0000-000000000000}"/>
          </ac:spMkLst>
        </pc:spChg>
        <pc:spChg chg="mod">
          <ac:chgData name="大橋亮太" userId="63afde1a-20f1-4b2a-b2fe-0b89148ef5f2" providerId="ADAL" clId="{8D41227B-FB23-4C4C-8534-5414345F3630}" dt="2024-09-18T03:01:02.416" v="259" actId="20577"/>
          <ac:spMkLst>
            <pc:docMk/>
            <pc:sldMk cId="0" sldId="256"/>
            <ac:spMk id="5" creationId="{00000000-0000-0000-0000-000000000000}"/>
          </ac:spMkLst>
        </pc:spChg>
        <pc:spChg chg="mod">
          <ac:chgData name="大橋亮太" userId="63afde1a-20f1-4b2a-b2fe-0b89148ef5f2" providerId="ADAL" clId="{8D41227B-FB23-4C4C-8534-5414345F3630}" dt="2024-09-18T03:00:49.795" v="247" actId="255"/>
          <ac:spMkLst>
            <pc:docMk/>
            <pc:sldMk cId="0" sldId="256"/>
            <ac:spMk id="6"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417320"/>
            <a:ext cx="7772400" cy="960120"/>
          </a:xfrm>
          <a:prstGeom prst="rect">
            <a:avLst/>
          </a:prstGeom>
        </p:spPr>
        <p:txBody>
          <a:bodyPr wrap="square" lIns="0" tIns="0" rIns="0" bIns="0">
            <a:spAutoFit/>
          </a:bodyPr>
          <a:lstStyle>
            <a:lvl1pPr>
              <a:defRPr sz="1600" b="1" i="0">
                <a:solidFill>
                  <a:schemeClr val="tx1"/>
                </a:solidFill>
                <a:latin typeface="Calibri"/>
                <a:cs typeface="Calibri"/>
              </a:defRPr>
            </a:lvl1pPr>
          </a:lstStyle>
          <a:p>
            <a:endParaRPr/>
          </a:p>
        </p:txBody>
      </p:sp>
      <p:sp>
        <p:nvSpPr>
          <p:cNvPr id="3" name="Holder 3"/>
          <p:cNvSpPr>
            <a:spLocks noGrp="1"/>
          </p:cNvSpPr>
          <p:nvPr>
            <p:ph type="subTitle" idx="4"/>
          </p:nvPr>
        </p:nvSpPr>
        <p:spPr>
          <a:xfrm>
            <a:off x="1371600" y="2560320"/>
            <a:ext cx="6400800" cy="1143000"/>
          </a:xfrm>
          <a:prstGeom prst="rect">
            <a:avLst/>
          </a:prstGeom>
        </p:spPr>
        <p:txBody>
          <a:bodyPr wrap="square" lIns="0" tIns="0" rIns="0" bIns="0">
            <a:spAutoFit/>
          </a:bodyPr>
          <a:lstStyle>
            <a:lvl1pPr>
              <a:defRPr sz="1600" b="1" i="0" u="sng">
                <a:solidFill>
                  <a:srgbClr val="001F5F"/>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600" b="1"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1600" b="1" i="0" u="sng">
                <a:solidFill>
                  <a:srgbClr val="001F5F"/>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600" b="1" i="0">
                <a:solidFill>
                  <a:schemeClr val="tx1"/>
                </a:solidFill>
                <a:latin typeface="Calibri"/>
                <a:cs typeface="Calibri"/>
              </a:defRPr>
            </a:lvl1pPr>
          </a:lstStyle>
          <a:p>
            <a:endParaRPr/>
          </a:p>
        </p:txBody>
      </p:sp>
      <p:sp>
        <p:nvSpPr>
          <p:cNvPr id="3" name="Holder 3"/>
          <p:cNvSpPr>
            <a:spLocks noGrp="1"/>
          </p:cNvSpPr>
          <p:nvPr>
            <p:ph sz="half" idx="2"/>
          </p:nvPr>
        </p:nvSpPr>
        <p:spPr>
          <a:xfrm>
            <a:off x="457200" y="1051560"/>
            <a:ext cx="3977640" cy="30175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051560"/>
            <a:ext cx="3977640" cy="30175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600" b="1"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44830" y="527303"/>
            <a:ext cx="762635" cy="838835"/>
          </a:xfrm>
          <a:custGeom>
            <a:avLst/>
            <a:gdLst/>
            <a:ahLst/>
            <a:cxnLst/>
            <a:rect l="l" t="t" r="r" b="b"/>
            <a:pathLst>
              <a:path w="762635" h="838835">
                <a:moveTo>
                  <a:pt x="494512" y="362102"/>
                </a:moveTo>
                <a:lnTo>
                  <a:pt x="246773" y="362102"/>
                </a:lnTo>
                <a:lnTo>
                  <a:pt x="246773" y="400227"/>
                </a:lnTo>
                <a:lnTo>
                  <a:pt x="494512" y="400227"/>
                </a:lnTo>
                <a:lnTo>
                  <a:pt x="494512" y="362102"/>
                </a:lnTo>
                <a:close/>
              </a:path>
              <a:path w="762635" h="838835">
                <a:moveTo>
                  <a:pt x="494512" y="285877"/>
                </a:moveTo>
                <a:lnTo>
                  <a:pt x="246773" y="285877"/>
                </a:lnTo>
                <a:lnTo>
                  <a:pt x="246773" y="323989"/>
                </a:lnTo>
                <a:lnTo>
                  <a:pt x="494512" y="323989"/>
                </a:lnTo>
                <a:lnTo>
                  <a:pt x="494512" y="285877"/>
                </a:lnTo>
                <a:close/>
              </a:path>
              <a:path w="762635" h="838835">
                <a:moveTo>
                  <a:pt x="494512" y="209651"/>
                </a:moveTo>
                <a:lnTo>
                  <a:pt x="246773" y="209651"/>
                </a:lnTo>
                <a:lnTo>
                  <a:pt x="246773" y="247764"/>
                </a:lnTo>
                <a:lnTo>
                  <a:pt x="494512" y="247764"/>
                </a:lnTo>
                <a:lnTo>
                  <a:pt x="494512" y="209651"/>
                </a:lnTo>
                <a:close/>
              </a:path>
              <a:path w="762635" h="838835">
                <a:moveTo>
                  <a:pt x="762254" y="305892"/>
                </a:moveTo>
                <a:lnTo>
                  <a:pt x="705078" y="251167"/>
                </a:lnTo>
                <a:lnTo>
                  <a:pt x="705078" y="396405"/>
                </a:lnTo>
                <a:lnTo>
                  <a:pt x="705078" y="758494"/>
                </a:lnTo>
                <a:lnTo>
                  <a:pt x="674598" y="729538"/>
                </a:lnTo>
                <a:lnTo>
                  <a:pt x="674598" y="781367"/>
                </a:lnTo>
                <a:lnTo>
                  <a:pt x="87655" y="781367"/>
                </a:lnTo>
                <a:lnTo>
                  <a:pt x="276313" y="603173"/>
                </a:lnTo>
                <a:lnTo>
                  <a:pt x="332854" y="563460"/>
                </a:lnTo>
                <a:lnTo>
                  <a:pt x="381596" y="554342"/>
                </a:lnTo>
                <a:lnTo>
                  <a:pt x="430339" y="563460"/>
                </a:lnTo>
                <a:lnTo>
                  <a:pt x="473544" y="590791"/>
                </a:lnTo>
                <a:lnTo>
                  <a:pt x="486892" y="603173"/>
                </a:lnTo>
                <a:lnTo>
                  <a:pt x="674598" y="781367"/>
                </a:lnTo>
                <a:lnTo>
                  <a:pt x="674598" y="729538"/>
                </a:lnTo>
                <a:lnTo>
                  <a:pt x="514515" y="577456"/>
                </a:lnTo>
                <a:lnTo>
                  <a:pt x="538835" y="554342"/>
                </a:lnTo>
                <a:lnTo>
                  <a:pt x="541604" y="551726"/>
                </a:lnTo>
                <a:lnTo>
                  <a:pt x="705078" y="396405"/>
                </a:lnTo>
                <a:lnTo>
                  <a:pt x="705078" y="251167"/>
                </a:lnTo>
                <a:lnTo>
                  <a:pt x="628853" y="178206"/>
                </a:lnTo>
                <a:lnTo>
                  <a:pt x="628853" y="152476"/>
                </a:lnTo>
                <a:lnTo>
                  <a:pt x="628853" y="95313"/>
                </a:lnTo>
                <a:lnTo>
                  <a:pt x="571690" y="95313"/>
                </a:lnTo>
                <a:lnTo>
                  <a:pt x="571690" y="152476"/>
                </a:lnTo>
                <a:lnTo>
                  <a:pt x="571690" y="469785"/>
                </a:lnTo>
                <a:lnTo>
                  <a:pt x="485940" y="551726"/>
                </a:lnTo>
                <a:lnTo>
                  <a:pt x="446303" y="528853"/>
                </a:lnTo>
                <a:lnTo>
                  <a:pt x="403225" y="517423"/>
                </a:lnTo>
                <a:lnTo>
                  <a:pt x="359016" y="517423"/>
                </a:lnTo>
                <a:lnTo>
                  <a:pt x="315950" y="528853"/>
                </a:lnTo>
                <a:lnTo>
                  <a:pt x="276313" y="551726"/>
                </a:lnTo>
                <a:lnTo>
                  <a:pt x="247726" y="524421"/>
                </a:lnTo>
                <a:lnTo>
                  <a:pt x="247726" y="576503"/>
                </a:lnTo>
                <a:lnTo>
                  <a:pt x="57162" y="757542"/>
                </a:lnTo>
                <a:lnTo>
                  <a:pt x="57162" y="395452"/>
                </a:lnTo>
                <a:lnTo>
                  <a:pt x="247726" y="576503"/>
                </a:lnTo>
                <a:lnTo>
                  <a:pt x="247726" y="524421"/>
                </a:lnTo>
                <a:lnTo>
                  <a:pt x="190563" y="469785"/>
                </a:lnTo>
                <a:lnTo>
                  <a:pt x="190563" y="395452"/>
                </a:lnTo>
                <a:lnTo>
                  <a:pt x="190563" y="152476"/>
                </a:lnTo>
                <a:lnTo>
                  <a:pt x="571690" y="152476"/>
                </a:lnTo>
                <a:lnTo>
                  <a:pt x="571690" y="95313"/>
                </a:lnTo>
                <a:lnTo>
                  <a:pt x="495465" y="95313"/>
                </a:lnTo>
                <a:lnTo>
                  <a:pt x="381127" y="0"/>
                </a:lnTo>
                <a:lnTo>
                  <a:pt x="266788" y="95313"/>
                </a:lnTo>
                <a:lnTo>
                  <a:pt x="133388" y="95313"/>
                </a:lnTo>
                <a:lnTo>
                  <a:pt x="133388" y="179158"/>
                </a:lnTo>
                <a:lnTo>
                  <a:pt x="0" y="305892"/>
                </a:lnTo>
                <a:lnTo>
                  <a:pt x="0" y="838530"/>
                </a:lnTo>
                <a:lnTo>
                  <a:pt x="762254" y="838530"/>
                </a:lnTo>
                <a:lnTo>
                  <a:pt x="762254" y="781367"/>
                </a:lnTo>
                <a:lnTo>
                  <a:pt x="762254" y="758494"/>
                </a:lnTo>
                <a:lnTo>
                  <a:pt x="762254" y="396405"/>
                </a:lnTo>
                <a:lnTo>
                  <a:pt x="762254" y="305892"/>
                </a:lnTo>
                <a:close/>
              </a:path>
            </a:pathLst>
          </a:custGeom>
          <a:solidFill>
            <a:srgbClr val="4471C4"/>
          </a:solidFill>
        </p:spPr>
        <p:txBody>
          <a:bodyPr wrap="square" lIns="0" tIns="0" rIns="0" bIns="0" rtlCol="0"/>
          <a:lstStyle/>
          <a:p>
            <a:endParaRPr/>
          </a:p>
        </p:txBody>
      </p:sp>
      <p:sp>
        <p:nvSpPr>
          <p:cNvPr id="17" name="bg object 17"/>
          <p:cNvSpPr/>
          <p:nvPr/>
        </p:nvSpPr>
        <p:spPr>
          <a:xfrm>
            <a:off x="147828" y="242316"/>
            <a:ext cx="8876030" cy="4104640"/>
          </a:xfrm>
          <a:custGeom>
            <a:avLst/>
            <a:gdLst/>
            <a:ahLst/>
            <a:cxnLst/>
            <a:rect l="l" t="t" r="r" b="b"/>
            <a:pathLst>
              <a:path w="8876030" h="4104640">
                <a:moveTo>
                  <a:pt x="0" y="4104132"/>
                </a:moveTo>
                <a:lnTo>
                  <a:pt x="8875776" y="4104132"/>
                </a:lnTo>
                <a:lnTo>
                  <a:pt x="8875776" y="0"/>
                </a:lnTo>
                <a:lnTo>
                  <a:pt x="0" y="0"/>
                </a:lnTo>
                <a:lnTo>
                  <a:pt x="0" y="4104132"/>
                </a:lnTo>
                <a:close/>
              </a:path>
            </a:pathLst>
          </a:custGeom>
          <a:ln w="57912">
            <a:solidFill>
              <a:srgbClr val="4471C4"/>
            </a:solidFill>
          </a:ln>
        </p:spPr>
        <p:txBody>
          <a:bodyPr wrap="square" lIns="0" tIns="0" rIns="0" bIns="0" rtlCol="0"/>
          <a:lstStyle/>
          <a:p>
            <a:endParaRPr/>
          </a:p>
        </p:txBody>
      </p:sp>
      <p:sp>
        <p:nvSpPr>
          <p:cNvPr id="2" name="Holder 2"/>
          <p:cNvSpPr>
            <a:spLocks noGrp="1"/>
          </p:cNvSpPr>
          <p:nvPr>
            <p:ph type="title"/>
          </p:nvPr>
        </p:nvSpPr>
        <p:spPr>
          <a:xfrm>
            <a:off x="1251915" y="413080"/>
            <a:ext cx="1470660" cy="269240"/>
          </a:xfrm>
          <a:prstGeom prst="rect">
            <a:avLst/>
          </a:prstGeom>
        </p:spPr>
        <p:txBody>
          <a:bodyPr wrap="square" lIns="0" tIns="0" rIns="0" bIns="0">
            <a:spAutoFit/>
          </a:bodyPr>
          <a:lstStyle>
            <a:lvl1pPr>
              <a:defRPr sz="1600" b="1" i="0">
                <a:solidFill>
                  <a:schemeClr val="tx1"/>
                </a:solidFill>
                <a:latin typeface="Calibri"/>
                <a:cs typeface="Calibri"/>
              </a:defRPr>
            </a:lvl1pPr>
          </a:lstStyle>
          <a:p>
            <a:endParaRPr/>
          </a:p>
        </p:txBody>
      </p:sp>
      <p:sp>
        <p:nvSpPr>
          <p:cNvPr id="3" name="Holder 3"/>
          <p:cNvSpPr>
            <a:spLocks noGrp="1"/>
          </p:cNvSpPr>
          <p:nvPr>
            <p:ph type="body" idx="1"/>
          </p:nvPr>
        </p:nvSpPr>
        <p:spPr>
          <a:xfrm>
            <a:off x="344220" y="1988612"/>
            <a:ext cx="8274050" cy="2191385"/>
          </a:xfrm>
          <a:prstGeom prst="rect">
            <a:avLst/>
          </a:prstGeom>
        </p:spPr>
        <p:txBody>
          <a:bodyPr wrap="square" lIns="0" tIns="0" rIns="0" bIns="0">
            <a:spAutoFit/>
          </a:bodyPr>
          <a:lstStyle>
            <a:lvl1pPr>
              <a:defRPr sz="1600" b="1" i="0" u="sng">
                <a:solidFill>
                  <a:srgbClr val="001F5F"/>
                </a:solidFill>
                <a:latin typeface="Calibri"/>
                <a:cs typeface="Calibri"/>
              </a:defRPr>
            </a:lvl1pPr>
          </a:lstStyle>
          <a:p>
            <a:endParaRPr/>
          </a:p>
        </p:txBody>
      </p:sp>
      <p:sp>
        <p:nvSpPr>
          <p:cNvPr id="4" name="Holder 4"/>
          <p:cNvSpPr>
            <a:spLocks noGrp="1"/>
          </p:cNvSpPr>
          <p:nvPr>
            <p:ph type="ftr" sz="quarter" idx="5"/>
          </p:nvPr>
        </p:nvSpPr>
        <p:spPr>
          <a:xfrm>
            <a:off x="3108960" y="4251960"/>
            <a:ext cx="2926080" cy="2286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251960"/>
            <a:ext cx="2103120" cy="2286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6" name="Holder 6"/>
          <p:cNvSpPr>
            <a:spLocks noGrp="1"/>
          </p:cNvSpPr>
          <p:nvPr>
            <p:ph type="sldNum" sz="quarter" idx="7"/>
          </p:nvPr>
        </p:nvSpPr>
        <p:spPr>
          <a:xfrm>
            <a:off x="6583680" y="4251960"/>
            <a:ext cx="2103120" cy="2286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51915" y="413080"/>
            <a:ext cx="1470660" cy="258404"/>
          </a:xfrm>
          <a:prstGeom prst="rect">
            <a:avLst/>
          </a:prstGeom>
        </p:spPr>
        <p:txBody>
          <a:bodyPr vert="horz" wrap="square" lIns="0" tIns="12065" rIns="0" bIns="0" rtlCol="0">
            <a:spAutoFit/>
          </a:bodyPr>
          <a:lstStyle/>
          <a:p>
            <a:pPr marL="12700">
              <a:lnSpc>
                <a:spcPct val="100000"/>
              </a:lnSpc>
              <a:spcBef>
                <a:spcPts val="95"/>
              </a:spcBef>
            </a:pPr>
            <a:r>
              <a:rPr lang="ja-JP" altLang="en-US" dirty="0"/>
              <a:t>議事録</a:t>
            </a:r>
            <a:endParaRPr spc="-10" dirty="0"/>
          </a:p>
        </p:txBody>
      </p:sp>
      <p:sp>
        <p:nvSpPr>
          <p:cNvPr id="3" name="object 3"/>
          <p:cNvSpPr txBox="1"/>
          <p:nvPr/>
        </p:nvSpPr>
        <p:spPr>
          <a:xfrm>
            <a:off x="1251915" y="620743"/>
            <a:ext cx="4020820" cy="1086836"/>
          </a:xfrm>
          <a:prstGeom prst="rect">
            <a:avLst/>
          </a:prstGeom>
        </p:spPr>
        <p:txBody>
          <a:bodyPr vert="horz" wrap="square" lIns="0" tIns="108585" rIns="0" bIns="0" rtlCol="0">
            <a:spAutoFit/>
          </a:bodyPr>
          <a:lstStyle/>
          <a:p>
            <a:pPr marL="12700">
              <a:lnSpc>
                <a:spcPct val="100000"/>
              </a:lnSpc>
              <a:spcBef>
                <a:spcPts val="855"/>
              </a:spcBef>
            </a:pPr>
            <a:r>
              <a:rPr lang="ja-JP" altLang="en-US" sz="1400" b="0" i="0" dirty="0">
                <a:solidFill>
                  <a:srgbClr val="000000"/>
                </a:solidFill>
                <a:effectLst/>
                <a:latin typeface="Meiryo" panose="020B0604030504040204" pitchFamily="50" charset="-128"/>
                <a:ea typeface="Meiryo" panose="020B0604030504040204" pitchFamily="50" charset="-128"/>
              </a:rPr>
              <a:t>日付</a:t>
            </a:r>
            <a:r>
              <a:rPr lang="en-US" altLang="ja-JP" sz="1400" b="0" i="0" dirty="0">
                <a:solidFill>
                  <a:srgbClr val="000000"/>
                </a:solidFill>
                <a:effectLst/>
                <a:latin typeface="Meiryo" panose="020B0604030504040204" pitchFamily="50" charset="-128"/>
                <a:ea typeface="Meiryo" panose="020B0604030504040204" pitchFamily="50" charset="-128"/>
              </a:rPr>
              <a:t>:2019</a:t>
            </a:r>
            <a:r>
              <a:rPr lang="ja-JP" altLang="en-US" sz="1400" b="0" i="0" dirty="0">
                <a:solidFill>
                  <a:srgbClr val="000000"/>
                </a:solidFill>
                <a:effectLst/>
                <a:latin typeface="Meiryo" panose="020B0604030504040204" pitchFamily="50" charset="-128"/>
                <a:ea typeface="Meiryo" panose="020B0604030504040204" pitchFamily="50" charset="-128"/>
              </a:rPr>
              <a:t>年</a:t>
            </a:r>
            <a:r>
              <a:rPr lang="en-US" altLang="ja-JP" sz="1400" b="0" i="0" dirty="0">
                <a:solidFill>
                  <a:srgbClr val="000000"/>
                </a:solidFill>
                <a:effectLst/>
                <a:latin typeface="Meiryo" panose="020B0604030504040204" pitchFamily="50" charset="-128"/>
                <a:ea typeface="Meiryo" panose="020B0604030504040204" pitchFamily="50" charset="-128"/>
              </a:rPr>
              <a:t>11</a:t>
            </a:r>
            <a:r>
              <a:rPr lang="ja-JP" altLang="en-US" sz="1400" b="0" i="0" dirty="0">
                <a:solidFill>
                  <a:srgbClr val="000000"/>
                </a:solidFill>
                <a:effectLst/>
                <a:latin typeface="Meiryo" panose="020B0604030504040204" pitchFamily="50" charset="-128"/>
                <a:ea typeface="Meiryo" panose="020B0604030504040204" pitchFamily="50" charset="-128"/>
              </a:rPr>
              <a:t>月</a:t>
            </a:r>
            <a:r>
              <a:rPr lang="en-US" altLang="ja-JP" sz="1400" b="0" i="0" dirty="0">
                <a:solidFill>
                  <a:srgbClr val="000000"/>
                </a:solidFill>
                <a:effectLst/>
                <a:latin typeface="Meiryo" panose="020B0604030504040204" pitchFamily="50" charset="-128"/>
                <a:ea typeface="Meiryo" panose="020B0604030504040204" pitchFamily="50" charset="-128"/>
              </a:rPr>
              <a:t>12</a:t>
            </a:r>
            <a:r>
              <a:rPr lang="ja-JP" altLang="en-US" sz="1400" b="0" i="0" dirty="0">
                <a:solidFill>
                  <a:srgbClr val="000000"/>
                </a:solidFill>
                <a:effectLst/>
                <a:latin typeface="Meiryo" panose="020B0604030504040204" pitchFamily="50" charset="-128"/>
                <a:ea typeface="Meiryo" panose="020B0604030504040204" pitchFamily="50" charset="-128"/>
              </a:rPr>
              <a:t>日</a:t>
            </a:r>
            <a:endParaRPr lang="en-US" altLang="ja-JP" sz="1400" b="0" i="0" dirty="0">
              <a:solidFill>
                <a:srgbClr val="000000"/>
              </a:solidFill>
              <a:effectLst/>
              <a:latin typeface="Meiryo" panose="020B0604030504040204" pitchFamily="50" charset="-128"/>
              <a:ea typeface="Meiryo" panose="020B0604030504040204" pitchFamily="50" charset="-128"/>
            </a:endParaRPr>
          </a:p>
          <a:p>
            <a:pPr marL="12700">
              <a:lnSpc>
                <a:spcPct val="100000"/>
              </a:lnSpc>
              <a:spcBef>
                <a:spcPts val="855"/>
              </a:spcBef>
            </a:pPr>
            <a:r>
              <a:rPr lang="ja-JP" altLang="en-US" sz="1200" b="0" i="0" dirty="0">
                <a:solidFill>
                  <a:srgbClr val="000000"/>
                </a:solidFill>
                <a:effectLst/>
                <a:latin typeface="Meiryo" panose="020B0604030504040204" pitchFamily="50" charset="-128"/>
                <a:ea typeface="Meiryo" panose="020B0604030504040204" pitchFamily="50" charset="-128"/>
              </a:rPr>
              <a:t>ミーティングの目標</a:t>
            </a:r>
            <a:r>
              <a:rPr lang="en-US" altLang="ja-JP" sz="1200" b="0" i="0" dirty="0">
                <a:solidFill>
                  <a:srgbClr val="000000"/>
                </a:solidFill>
                <a:effectLst/>
                <a:latin typeface="Meiryo" panose="020B0604030504040204" pitchFamily="50" charset="-128"/>
                <a:ea typeface="Meiryo" panose="020B0604030504040204" pitchFamily="50" charset="-128"/>
              </a:rPr>
              <a:t>: </a:t>
            </a:r>
            <a:r>
              <a:rPr lang="ja-JP" altLang="en-US" sz="1200" b="0" i="0" dirty="0">
                <a:solidFill>
                  <a:srgbClr val="000000"/>
                </a:solidFill>
                <a:effectLst/>
                <a:latin typeface="Meiryo" panose="020B0604030504040204" pitchFamily="50" charset="-128"/>
                <a:ea typeface="Meiryo" panose="020B0604030504040204" pitchFamily="50" charset="-128"/>
              </a:rPr>
              <a:t>開始フェーズのアクティビティの一部として、自動車製造ワークストリームの範囲について話し合います</a:t>
            </a:r>
            <a:r>
              <a:rPr lang="ja-JP" altLang="en-US" sz="1600" b="0" i="0" dirty="0">
                <a:solidFill>
                  <a:srgbClr val="000000"/>
                </a:solidFill>
                <a:effectLst/>
                <a:latin typeface="Meiryo" panose="020B0604030504040204" pitchFamily="50" charset="-128"/>
                <a:ea typeface="Meiryo" panose="020B0604030504040204" pitchFamily="50" charset="-128"/>
              </a:rPr>
              <a:t>。</a:t>
            </a:r>
            <a:endParaRPr sz="1600" dirty="0">
              <a:latin typeface="Calibri"/>
              <a:cs typeface="Calibri"/>
            </a:endParaRPr>
          </a:p>
        </p:txBody>
      </p:sp>
      <p:sp>
        <p:nvSpPr>
          <p:cNvPr id="4" name="object 4"/>
          <p:cNvSpPr txBox="1"/>
          <p:nvPr/>
        </p:nvSpPr>
        <p:spPr>
          <a:xfrm>
            <a:off x="5545328" y="488061"/>
            <a:ext cx="925830" cy="228909"/>
          </a:xfrm>
          <a:prstGeom prst="rect">
            <a:avLst/>
          </a:prstGeom>
        </p:spPr>
        <p:txBody>
          <a:bodyPr vert="horz" wrap="square" lIns="0" tIns="13335" rIns="0" bIns="0" rtlCol="0">
            <a:spAutoFit/>
          </a:bodyPr>
          <a:lstStyle/>
          <a:p>
            <a:pPr marL="12700">
              <a:lnSpc>
                <a:spcPct val="100000"/>
              </a:lnSpc>
              <a:spcBef>
                <a:spcPts val="105"/>
              </a:spcBef>
            </a:pPr>
            <a:r>
              <a:rPr lang="ja-JP" altLang="en-US" sz="1400" spc="-10" dirty="0">
                <a:latin typeface="Calibri"/>
                <a:cs typeface="Calibri"/>
              </a:rPr>
              <a:t>参加者</a:t>
            </a:r>
            <a:endParaRPr sz="1400" dirty="0">
              <a:latin typeface="Calibri"/>
              <a:cs typeface="Calibri"/>
            </a:endParaRPr>
          </a:p>
        </p:txBody>
      </p:sp>
      <p:sp>
        <p:nvSpPr>
          <p:cNvPr id="5" name="object 5"/>
          <p:cNvSpPr txBox="1"/>
          <p:nvPr/>
        </p:nvSpPr>
        <p:spPr>
          <a:xfrm>
            <a:off x="5656579" y="702411"/>
            <a:ext cx="2810510" cy="1090042"/>
          </a:xfrm>
          <a:prstGeom prst="rect">
            <a:avLst/>
          </a:prstGeom>
        </p:spPr>
        <p:txBody>
          <a:bodyPr vert="horz" wrap="square" lIns="0" tIns="119380" rIns="0" bIns="0" rtlCol="0">
            <a:spAutoFit/>
          </a:bodyPr>
          <a:lstStyle/>
          <a:p>
            <a:pPr marL="187325" indent="-174625">
              <a:lnSpc>
                <a:spcPct val="100000"/>
              </a:lnSpc>
              <a:spcBef>
                <a:spcPts val="940"/>
              </a:spcBef>
              <a:buFont typeface="Arial"/>
              <a:buChar char="•"/>
              <a:tabLst>
                <a:tab pos="187325" algn="l"/>
              </a:tabLst>
            </a:pPr>
            <a:r>
              <a:rPr lang="ja-JP" altLang="en-US" sz="1200" b="0" i="0" dirty="0">
                <a:solidFill>
                  <a:srgbClr val="000000"/>
                </a:solidFill>
                <a:effectLst/>
                <a:latin typeface="Meiryo" panose="020B0604030504040204" pitchFamily="50" charset="-128"/>
                <a:ea typeface="Meiryo" panose="020B0604030504040204" pitchFamily="50" charset="-128"/>
              </a:rPr>
              <a:t>ソニア</a:t>
            </a:r>
            <a:r>
              <a:rPr lang="en-US" altLang="ja-JP" sz="1200" b="0" i="0" dirty="0">
                <a:solidFill>
                  <a:srgbClr val="000000"/>
                </a:solidFill>
                <a:effectLst/>
                <a:latin typeface="Meiryo" panose="020B0604030504040204" pitchFamily="50" charset="-128"/>
                <a:ea typeface="Meiryo" panose="020B0604030504040204" pitchFamily="50" charset="-128"/>
              </a:rPr>
              <a:t>(</a:t>
            </a:r>
            <a:r>
              <a:rPr lang="ja-JP" altLang="en-US" sz="1200" b="0" i="0" dirty="0">
                <a:solidFill>
                  <a:srgbClr val="000000"/>
                </a:solidFill>
                <a:effectLst/>
                <a:latin typeface="Meiryo" panose="020B0604030504040204" pitchFamily="50" charset="-128"/>
                <a:ea typeface="Meiryo" panose="020B0604030504040204" pitchFamily="50" charset="-128"/>
              </a:rPr>
              <a:t>プロジェクトスポンサー</a:t>
            </a:r>
            <a:r>
              <a:rPr lang="en-US" altLang="ja-JP" sz="1200" b="0" i="0" dirty="0">
                <a:solidFill>
                  <a:srgbClr val="000000"/>
                </a:solidFill>
                <a:effectLst/>
                <a:latin typeface="Meiryo" panose="020B0604030504040204" pitchFamily="50" charset="-128"/>
                <a:ea typeface="Meiryo" panose="020B0604030504040204" pitchFamily="50" charset="-128"/>
              </a:rPr>
              <a:t>) </a:t>
            </a:r>
          </a:p>
          <a:p>
            <a:pPr marL="187325" indent="-174625">
              <a:lnSpc>
                <a:spcPct val="100000"/>
              </a:lnSpc>
              <a:spcBef>
                <a:spcPts val="940"/>
              </a:spcBef>
              <a:buFont typeface="Arial"/>
              <a:buChar char="•"/>
              <a:tabLst>
                <a:tab pos="187325" algn="l"/>
              </a:tabLst>
            </a:pPr>
            <a:r>
              <a:rPr lang="ja-JP" altLang="en-US" sz="1200">
                <a:solidFill>
                  <a:srgbClr val="000000"/>
                </a:solidFill>
                <a:latin typeface="Meiryo" panose="020B0604030504040204" pitchFamily="50" charset="-128"/>
                <a:ea typeface="Meiryo" panose="020B0604030504040204" pitchFamily="50" charset="-128"/>
              </a:rPr>
              <a:t>ジェフベイダー</a:t>
            </a:r>
            <a:r>
              <a:rPr lang="en-US" altLang="ja-JP" sz="1200" b="0" i="0">
                <a:solidFill>
                  <a:srgbClr val="000000"/>
                </a:solidFill>
                <a:effectLst/>
                <a:latin typeface="Meiryo" panose="020B0604030504040204" pitchFamily="50" charset="-128"/>
                <a:ea typeface="Meiryo" panose="020B0604030504040204" pitchFamily="50" charset="-128"/>
              </a:rPr>
              <a:t> </a:t>
            </a:r>
            <a:r>
              <a:rPr lang="en-US" altLang="ja-JP" sz="1200" b="0" i="0" dirty="0">
                <a:solidFill>
                  <a:srgbClr val="000000"/>
                </a:solidFill>
                <a:effectLst/>
                <a:latin typeface="Meiryo" panose="020B0604030504040204" pitchFamily="50" charset="-128"/>
                <a:ea typeface="Meiryo" panose="020B0604030504040204" pitchFamily="50" charset="-128"/>
              </a:rPr>
              <a:t>(</a:t>
            </a:r>
            <a:r>
              <a:rPr lang="ja-JP" altLang="en-US" sz="1200" b="0" i="0" dirty="0">
                <a:solidFill>
                  <a:srgbClr val="000000"/>
                </a:solidFill>
                <a:effectLst/>
                <a:latin typeface="Meiryo" panose="020B0604030504040204" pitchFamily="50" charset="-128"/>
                <a:ea typeface="Meiryo" panose="020B0604030504040204" pitchFamily="50" charset="-128"/>
              </a:rPr>
              <a:t>製造マネージャー</a:t>
            </a:r>
            <a:r>
              <a:rPr lang="en-US" altLang="ja-JP" sz="1200" b="0" i="0" dirty="0">
                <a:solidFill>
                  <a:srgbClr val="000000"/>
                </a:solidFill>
                <a:effectLst/>
                <a:latin typeface="Meiryo" panose="020B0604030504040204" pitchFamily="50" charset="-128"/>
                <a:ea typeface="Meiryo" panose="020B0604030504040204" pitchFamily="50" charset="-128"/>
              </a:rPr>
              <a:t>) </a:t>
            </a:r>
          </a:p>
          <a:p>
            <a:pPr marL="187325" indent="-174625">
              <a:lnSpc>
                <a:spcPct val="100000"/>
              </a:lnSpc>
              <a:spcBef>
                <a:spcPts val="940"/>
              </a:spcBef>
              <a:buFont typeface="Arial"/>
              <a:buChar char="•"/>
              <a:tabLst>
                <a:tab pos="187325" algn="l"/>
              </a:tabLst>
            </a:pPr>
            <a:r>
              <a:rPr lang="ja-JP" altLang="en-US" sz="1200" b="0" i="0" dirty="0">
                <a:solidFill>
                  <a:srgbClr val="000000"/>
                </a:solidFill>
                <a:effectLst/>
                <a:latin typeface="Meiryo" panose="020B0604030504040204" pitchFamily="50" charset="-128"/>
                <a:ea typeface="Meiryo" panose="020B0604030504040204" pitchFamily="50" charset="-128"/>
              </a:rPr>
              <a:t>マーク・ケトリング</a:t>
            </a:r>
            <a:r>
              <a:rPr lang="en-US" altLang="ja-JP" sz="1200" b="0" i="0" dirty="0">
                <a:solidFill>
                  <a:srgbClr val="000000"/>
                </a:solidFill>
                <a:effectLst/>
                <a:latin typeface="Meiryo" panose="020B0604030504040204" pitchFamily="50" charset="-128"/>
                <a:ea typeface="Meiryo" panose="020B0604030504040204" pitchFamily="50" charset="-128"/>
              </a:rPr>
              <a:t>(</a:t>
            </a:r>
            <a:r>
              <a:rPr lang="ja-JP" altLang="en-US" sz="1200" b="0" i="0" dirty="0">
                <a:solidFill>
                  <a:srgbClr val="000000"/>
                </a:solidFill>
                <a:effectLst/>
                <a:latin typeface="Meiryo" panose="020B0604030504040204" pitchFamily="50" charset="-128"/>
                <a:ea typeface="Meiryo" panose="020B0604030504040204" pitchFamily="50" charset="-128"/>
              </a:rPr>
              <a:t>マーケティングマネージャー</a:t>
            </a:r>
            <a:r>
              <a:rPr lang="en-US" altLang="ja-JP" sz="1200" b="0" i="0" dirty="0">
                <a:solidFill>
                  <a:srgbClr val="000000"/>
                </a:solidFill>
                <a:effectLst/>
                <a:latin typeface="Meiryo" panose="020B0604030504040204" pitchFamily="50" charset="-128"/>
                <a:ea typeface="Meiryo" panose="020B0604030504040204" pitchFamily="50" charset="-128"/>
              </a:rPr>
              <a:t>)</a:t>
            </a:r>
            <a:endParaRPr sz="1200" dirty="0">
              <a:latin typeface="Calibri"/>
              <a:cs typeface="Calibri"/>
            </a:endParaRPr>
          </a:p>
        </p:txBody>
      </p:sp>
      <p:sp>
        <p:nvSpPr>
          <p:cNvPr id="6" name="object 6"/>
          <p:cNvSpPr txBox="1">
            <a:spLocks noGrp="1"/>
          </p:cNvSpPr>
          <p:nvPr>
            <p:ph type="body" idx="1"/>
          </p:nvPr>
        </p:nvSpPr>
        <p:spPr>
          <a:xfrm>
            <a:off x="344220" y="1988612"/>
            <a:ext cx="8274050" cy="2137124"/>
          </a:xfrm>
          <a:prstGeom prst="rect">
            <a:avLst/>
          </a:prstGeom>
        </p:spPr>
        <p:txBody>
          <a:bodyPr vert="horz" wrap="square" lIns="0" tIns="89535" rIns="0" bIns="0" rtlCol="0">
            <a:spAutoFit/>
          </a:bodyPr>
          <a:lstStyle/>
          <a:p>
            <a:pPr marL="12700">
              <a:lnSpc>
                <a:spcPct val="100000"/>
              </a:lnSpc>
              <a:spcBef>
                <a:spcPts val="705"/>
              </a:spcBef>
            </a:pPr>
            <a:r>
              <a:rPr lang="ja-JP" altLang="en-US" sz="1400" b="0" u="none" dirty="0">
                <a:latin typeface="Calibri"/>
                <a:cs typeface="Calibri"/>
              </a:rPr>
              <a:t>合意内容とアクション：</a:t>
            </a:r>
            <a:endParaRPr lang="en-US" altLang="ja-JP" sz="1400" b="0" u="none" dirty="0">
              <a:latin typeface="Calibri"/>
              <a:cs typeface="Calibri"/>
            </a:endParaRPr>
          </a:p>
          <a:p>
            <a:pPr marL="12700">
              <a:lnSpc>
                <a:spcPct val="100000"/>
              </a:lnSpc>
              <a:spcBef>
                <a:spcPts val="705"/>
              </a:spcBef>
            </a:pPr>
            <a:r>
              <a:rPr lang="ja-JP" altLang="en-US" sz="1400" b="0" u="none" dirty="0">
                <a:latin typeface="Calibri"/>
                <a:cs typeface="Calibri"/>
              </a:rPr>
              <a:t>・このプロジェクトでは</a:t>
            </a:r>
            <a:r>
              <a:rPr lang="en-US" altLang="ja-JP" sz="1400" b="0" u="none" dirty="0">
                <a:latin typeface="Calibri"/>
                <a:cs typeface="Calibri"/>
              </a:rPr>
              <a:t>6</a:t>
            </a:r>
            <a:r>
              <a:rPr lang="ja-JP" altLang="en-US" sz="1400" b="0" u="none" dirty="0">
                <a:latin typeface="Calibri"/>
                <a:cs typeface="Calibri"/>
              </a:rPr>
              <a:t>台の車が納車されます。モデル</a:t>
            </a:r>
            <a:r>
              <a:rPr lang="ja-JP" altLang="en-US" sz="1400" b="0" u="none" dirty="0"/>
              <a:t>は最新です</a:t>
            </a:r>
            <a:r>
              <a:rPr lang="ja-JP" altLang="en-US" sz="1400" b="0" u="none" dirty="0">
                <a:latin typeface="Calibri"/>
                <a:cs typeface="Calibri"/>
              </a:rPr>
              <a:t>。</a:t>
            </a:r>
            <a:endParaRPr lang="en-US" altLang="ja-JP" sz="1400" b="0" u="none" dirty="0">
              <a:latin typeface="Calibri"/>
              <a:cs typeface="Calibri"/>
            </a:endParaRPr>
          </a:p>
          <a:p>
            <a:pPr marL="12700">
              <a:lnSpc>
                <a:spcPct val="100000"/>
              </a:lnSpc>
              <a:spcBef>
                <a:spcPts val="705"/>
              </a:spcBef>
            </a:pPr>
            <a:r>
              <a:rPr lang="ja-JP" altLang="en-US" sz="1400" b="0" u="none" dirty="0">
                <a:latin typeface="Calibri"/>
                <a:cs typeface="Calibri"/>
              </a:rPr>
              <a:t>・車両は展示のみに使用され、テスト走行は行われません。その結果、運転</a:t>
            </a:r>
          </a:p>
          <a:p>
            <a:pPr marL="12700">
              <a:lnSpc>
                <a:spcPct val="100000"/>
              </a:lnSpc>
              <a:spcBef>
                <a:spcPts val="705"/>
              </a:spcBef>
            </a:pPr>
            <a:r>
              <a:rPr lang="ja-JP" altLang="en-US" sz="1400" b="0" u="none" dirty="0">
                <a:latin typeface="Calibri"/>
                <a:cs typeface="Calibri"/>
              </a:rPr>
              <a:t>制御機能</a:t>
            </a:r>
            <a:r>
              <a:rPr lang="en-US" altLang="ja-JP" sz="1400" b="0" u="none" dirty="0">
                <a:latin typeface="Calibri"/>
                <a:cs typeface="Calibri"/>
              </a:rPr>
              <a:t>(</a:t>
            </a:r>
            <a:r>
              <a:rPr lang="ja-JP" altLang="en-US" sz="1400" b="0" u="none" dirty="0">
                <a:latin typeface="Calibri"/>
                <a:cs typeface="Calibri"/>
              </a:rPr>
              <a:t>クルーズコントロール、接近する車の信号化など</a:t>
            </a:r>
            <a:r>
              <a:rPr lang="en-US" altLang="ja-JP" sz="1400" b="0" u="none" dirty="0">
                <a:latin typeface="Calibri"/>
                <a:cs typeface="Calibri"/>
              </a:rPr>
              <a:t>)</a:t>
            </a:r>
            <a:r>
              <a:rPr lang="ja-JP" altLang="en-US" sz="1400" b="0" u="none" dirty="0">
                <a:latin typeface="Calibri"/>
                <a:cs typeface="Calibri"/>
              </a:rPr>
              <a:t>は対象外です。</a:t>
            </a:r>
            <a:endParaRPr lang="en-US" altLang="ja-JP" sz="1400" b="0" u="none" dirty="0">
              <a:latin typeface="Calibri"/>
              <a:cs typeface="Calibri"/>
            </a:endParaRPr>
          </a:p>
          <a:p>
            <a:pPr marL="12700">
              <a:lnSpc>
                <a:spcPct val="100000"/>
              </a:lnSpc>
              <a:spcBef>
                <a:spcPts val="705"/>
              </a:spcBef>
            </a:pPr>
            <a:r>
              <a:rPr lang="ja-JP" altLang="en-US" sz="1400" b="1" dirty="0">
                <a:solidFill>
                  <a:srgbClr val="001F5F"/>
                </a:solidFill>
                <a:latin typeface="Calibri"/>
                <a:cs typeface="Calibri"/>
              </a:rPr>
              <a:t>アクション</a:t>
            </a:r>
            <a:r>
              <a:rPr lang="en-US" altLang="ja-JP" sz="1400" b="1" dirty="0">
                <a:solidFill>
                  <a:srgbClr val="001F5F"/>
                </a:solidFill>
                <a:latin typeface="Calibri"/>
                <a:cs typeface="Calibri"/>
              </a:rPr>
              <a:t>:</a:t>
            </a:r>
            <a:r>
              <a:rPr lang="ja-JP" altLang="en-US" sz="1400" b="1" dirty="0">
                <a:solidFill>
                  <a:srgbClr val="001F5F"/>
                </a:solidFill>
                <a:latin typeface="Calibri"/>
                <a:cs typeface="Calibri"/>
              </a:rPr>
              <a:t>ジェフ・ベイダーは、</a:t>
            </a:r>
            <a:r>
              <a:rPr lang="en-US" altLang="ja-JP" sz="1400" b="1" dirty="0">
                <a:solidFill>
                  <a:srgbClr val="001F5F"/>
                </a:solidFill>
                <a:latin typeface="Calibri"/>
                <a:cs typeface="Calibri"/>
              </a:rPr>
              <a:t>2019</a:t>
            </a:r>
            <a:r>
              <a:rPr lang="ja-JP" altLang="en-US" sz="1400" b="1" dirty="0">
                <a:solidFill>
                  <a:srgbClr val="001F5F"/>
                </a:solidFill>
                <a:latin typeface="Calibri"/>
                <a:cs typeface="Calibri"/>
              </a:rPr>
              <a:t>年</a:t>
            </a:r>
            <a:r>
              <a:rPr lang="en-US" altLang="ja-JP" sz="1400" b="1" dirty="0">
                <a:solidFill>
                  <a:srgbClr val="001F5F"/>
                </a:solidFill>
                <a:latin typeface="Calibri"/>
                <a:cs typeface="Calibri"/>
              </a:rPr>
              <a:t>12</a:t>
            </a:r>
            <a:r>
              <a:rPr lang="ja-JP" altLang="en-US" sz="1400" b="1" dirty="0">
                <a:solidFill>
                  <a:srgbClr val="001F5F"/>
                </a:solidFill>
                <a:latin typeface="Calibri"/>
                <a:cs typeface="Calibri"/>
              </a:rPr>
              <a:t>月</a:t>
            </a:r>
            <a:r>
              <a:rPr lang="en-US" altLang="ja-JP" sz="1400" b="1" dirty="0">
                <a:solidFill>
                  <a:srgbClr val="001F5F"/>
                </a:solidFill>
                <a:latin typeface="Calibri"/>
                <a:cs typeface="Calibri"/>
              </a:rPr>
              <a:t>15</a:t>
            </a:r>
            <a:r>
              <a:rPr lang="ja-JP" altLang="en-US" sz="1400" b="1" dirty="0">
                <a:solidFill>
                  <a:srgbClr val="001F5F"/>
                </a:solidFill>
                <a:latin typeface="Calibri"/>
                <a:cs typeface="Calibri"/>
              </a:rPr>
              <a:t>日</a:t>
            </a:r>
            <a:r>
              <a:rPr lang="en-US" altLang="ja-JP" sz="1400" b="1" dirty="0">
                <a:solidFill>
                  <a:srgbClr val="001F5F"/>
                </a:solidFill>
                <a:latin typeface="Calibri"/>
                <a:cs typeface="Calibri"/>
              </a:rPr>
              <a:t>(</a:t>
            </a:r>
            <a:r>
              <a:rPr lang="ja-JP" altLang="en-US" sz="1400" b="1" dirty="0">
                <a:solidFill>
                  <a:srgbClr val="001F5F"/>
                </a:solidFill>
                <a:latin typeface="Calibri"/>
                <a:cs typeface="Calibri"/>
              </a:rPr>
              <a:t>金</a:t>
            </a:r>
            <a:r>
              <a:rPr lang="en-US" altLang="ja-JP" sz="1400" b="1" dirty="0">
                <a:solidFill>
                  <a:srgbClr val="001F5F"/>
                </a:solidFill>
                <a:latin typeface="Calibri"/>
                <a:cs typeface="Calibri"/>
              </a:rPr>
              <a:t>)</a:t>
            </a:r>
            <a:r>
              <a:rPr lang="ja-JP" altLang="en-US" sz="1400" b="1" dirty="0">
                <a:solidFill>
                  <a:srgbClr val="001F5F"/>
                </a:solidFill>
                <a:latin typeface="Calibri"/>
                <a:cs typeface="Calibri"/>
              </a:rPr>
              <a:t>までに</a:t>
            </a:r>
            <a:r>
              <a:rPr lang="en-US" altLang="ja-JP" sz="1400" b="1" dirty="0">
                <a:solidFill>
                  <a:srgbClr val="001F5F"/>
                </a:solidFill>
                <a:latin typeface="Calibri"/>
                <a:cs typeface="Calibri"/>
              </a:rPr>
              <a:t>IT</a:t>
            </a:r>
            <a:r>
              <a:rPr lang="ja-JP" altLang="en-US" sz="1400" b="1" dirty="0">
                <a:solidFill>
                  <a:srgbClr val="001F5F"/>
                </a:solidFill>
                <a:latin typeface="Calibri"/>
                <a:cs typeface="Calibri"/>
              </a:rPr>
              <a:t>責任者</a:t>
            </a:r>
            <a:r>
              <a:rPr lang="en-US" altLang="ja-JP" sz="1400" b="1" dirty="0">
                <a:solidFill>
                  <a:srgbClr val="001F5F"/>
                </a:solidFill>
                <a:latin typeface="Calibri"/>
                <a:cs typeface="Calibri"/>
              </a:rPr>
              <a:t>(Arthur </a:t>
            </a:r>
            <a:r>
              <a:rPr lang="en-US" altLang="ja-JP" sz="1400" b="1" dirty="0" err="1">
                <a:solidFill>
                  <a:srgbClr val="001F5F"/>
                </a:solidFill>
                <a:latin typeface="Calibri"/>
                <a:cs typeface="Calibri"/>
              </a:rPr>
              <a:t>Deeto</a:t>
            </a:r>
            <a:r>
              <a:rPr lang="en-US" altLang="ja-JP" sz="1400" b="1" dirty="0">
                <a:solidFill>
                  <a:srgbClr val="001F5F"/>
                </a:solidFill>
                <a:latin typeface="Calibri"/>
                <a:cs typeface="Calibri"/>
              </a:rPr>
              <a:t>)</a:t>
            </a:r>
            <a:r>
              <a:rPr lang="ja-JP" altLang="en-US" sz="1400" b="1" dirty="0">
                <a:solidFill>
                  <a:srgbClr val="001F5F"/>
                </a:solidFill>
                <a:latin typeface="Calibri"/>
                <a:cs typeface="Calibri"/>
              </a:rPr>
              <a:t>に連絡します。</a:t>
            </a:r>
            <a:endParaRPr lang="en-US" altLang="ja-JP" sz="1400" b="1" dirty="0">
              <a:solidFill>
                <a:srgbClr val="001F5F"/>
              </a:solidFill>
              <a:latin typeface="Calibri"/>
              <a:cs typeface="Calibri"/>
            </a:endParaRPr>
          </a:p>
          <a:p>
            <a:pPr marL="12700">
              <a:lnSpc>
                <a:spcPct val="100000"/>
              </a:lnSpc>
              <a:spcBef>
                <a:spcPts val="705"/>
              </a:spcBef>
            </a:pPr>
            <a:r>
              <a:rPr lang="ja-JP" altLang="en-US" sz="1400" b="0" u="none" dirty="0">
                <a:latin typeface="Calibri"/>
                <a:cs typeface="Calibri"/>
              </a:rPr>
              <a:t>・自動車部品と材料は確認済み。</a:t>
            </a:r>
          </a:p>
          <a:p>
            <a:pPr marL="12700">
              <a:lnSpc>
                <a:spcPct val="100000"/>
              </a:lnSpc>
              <a:spcBef>
                <a:spcPts val="705"/>
              </a:spcBef>
            </a:pPr>
            <a:r>
              <a:rPr lang="ja-JP" altLang="en-US" sz="1400" b="0" u="none" dirty="0">
                <a:latin typeface="Calibri"/>
                <a:cs typeface="Calibri"/>
              </a:rPr>
              <a:t>・</a:t>
            </a:r>
            <a:r>
              <a:rPr lang="en-US" altLang="ja-JP" sz="1400" b="0" u="none" dirty="0">
                <a:latin typeface="Calibri"/>
                <a:cs typeface="Calibri"/>
              </a:rPr>
              <a:t>2020</a:t>
            </a:r>
            <a:r>
              <a:rPr lang="ja-JP" altLang="en-US" sz="1400" b="0" u="none" dirty="0">
                <a:latin typeface="Calibri"/>
                <a:cs typeface="Calibri"/>
              </a:rPr>
              <a:t>年</a:t>
            </a:r>
            <a:r>
              <a:rPr lang="en-US" altLang="ja-JP" sz="1400" b="0" u="none" dirty="0">
                <a:latin typeface="Calibri"/>
                <a:cs typeface="Calibri"/>
              </a:rPr>
              <a:t>8</a:t>
            </a:r>
            <a:r>
              <a:rPr lang="ja-JP" altLang="en-US" sz="1400" b="0" u="none" dirty="0">
                <a:latin typeface="Calibri"/>
                <a:cs typeface="Calibri"/>
              </a:rPr>
              <a:t>月より前に車を製造するための利用可能な時間は現実的であると考えられています。</a:t>
            </a:r>
            <a:endParaRPr sz="1400" b="0" u="none" spc="-10" dirty="0">
              <a:latin typeface="Calibri"/>
              <a:cs typeface="Calibri"/>
            </a:endParaRPr>
          </a:p>
        </p:txBody>
      </p:sp>
      <p:sp>
        <p:nvSpPr>
          <p:cNvPr id="7" name="object 7"/>
          <p:cNvSpPr/>
          <p:nvPr/>
        </p:nvSpPr>
        <p:spPr>
          <a:xfrm>
            <a:off x="265175" y="388620"/>
            <a:ext cx="8472170" cy="1546860"/>
          </a:xfrm>
          <a:custGeom>
            <a:avLst/>
            <a:gdLst/>
            <a:ahLst/>
            <a:cxnLst/>
            <a:rect l="l" t="t" r="r" b="b"/>
            <a:pathLst>
              <a:path w="8472170" h="1546860">
                <a:moveTo>
                  <a:pt x="0" y="1546859"/>
                </a:moveTo>
                <a:lnTo>
                  <a:pt x="8472043" y="1546859"/>
                </a:lnTo>
              </a:path>
              <a:path w="8472170" h="1546860">
                <a:moveTo>
                  <a:pt x="5148072" y="0"/>
                </a:moveTo>
                <a:lnTo>
                  <a:pt x="5148072" y="1442592"/>
                </a:lnTo>
              </a:path>
            </a:pathLst>
          </a:custGeom>
          <a:ln w="6096">
            <a:solidFill>
              <a:srgbClr val="4471C4"/>
            </a:solidFill>
          </a:ln>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TotalTime>
  <Words>165</Words>
  <Application>Microsoft Office PowerPoint</Application>
  <PresentationFormat>ユーザー設定</PresentationFormat>
  <Paragraphs>14</Paragraphs>
  <Slides>1</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vt:i4>
      </vt:variant>
    </vt:vector>
  </HeadingPairs>
  <TitlesOfParts>
    <vt:vector size="5" baseType="lpstr">
      <vt:lpstr>Meiryo</vt:lpstr>
      <vt:lpstr>Arial</vt:lpstr>
      <vt:lpstr>Calibri</vt:lpstr>
      <vt:lpstr>Office Theme</vt:lpstr>
      <vt:lpstr>議事録</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Ivan Vaptsarov</dc:creator>
  <cp:lastModifiedBy>大橋亮太</cp:lastModifiedBy>
  <cp:revision>1</cp:revision>
  <dcterms:created xsi:type="dcterms:W3CDTF">2024-09-17T01:03:57Z</dcterms:created>
  <dcterms:modified xsi:type="dcterms:W3CDTF">2024-09-18T03:01:04Z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2018-12-04T00:00:00Z</vt:filetime>
  </property>
  <property fmtid="{D5CDD505-2E9C-101B-9397-08002B2CF9AE}" pid="3" name="Creator">
    <vt:lpwstr>Microsoft® PowerPoint® 2019</vt:lpwstr>
  </property>
  <property fmtid="{D5CDD505-2E9C-101B-9397-08002B2CF9AE}" pid="4" name="LastSaved">
    <vt:filetime>2024-09-17T00:00:00Z</vt:filetime>
  </property>
  <property fmtid="{D5CDD505-2E9C-101B-9397-08002B2CF9AE}" pid="5" name="Producer">
    <vt:lpwstr>Microsoft® PowerPoint® 2019</vt:lpwstr>
  </property>
</Properties>
</file>