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1064875" cy="5211763"/>
  <p:notesSz cx="6858000" cy="9144000"/>
  <p:defaultTextStyle>
    <a:defPPr>
      <a:defRPr lang="en-US"/>
    </a:defPPr>
    <a:lvl1pPr marL="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1" y="667"/>
      </p:cViewPr>
      <p:guideLst>
        <p:guide orient="horz" pos="1642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7F67-1035-4CA0-A66D-B16712E011A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9550" y="685800"/>
            <a:ext cx="7277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1C34-545D-4971-AB6F-3CAEF15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9550" y="685800"/>
            <a:ext cx="7277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PM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9210D-ECEF-41AC-9A63-2F4198F38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1619026"/>
            <a:ext cx="9405144" cy="1117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1" y="2953332"/>
            <a:ext cx="7745413" cy="1331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034" y="208713"/>
            <a:ext cx="2489597" cy="4446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44" y="208713"/>
            <a:ext cx="7284376" cy="4446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49" y="3349041"/>
            <a:ext cx="9405144" cy="10351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049" y="2208968"/>
            <a:ext cx="9405144" cy="11400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44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645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166615"/>
            <a:ext cx="488890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244" y="1652805"/>
            <a:ext cx="488890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0805" y="1166615"/>
            <a:ext cx="489082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0805" y="1652805"/>
            <a:ext cx="489082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207506"/>
            <a:ext cx="3640268" cy="883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59" y="207507"/>
            <a:ext cx="6185573" cy="4448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44" y="1090611"/>
            <a:ext cx="3640268" cy="35649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93" y="3648234"/>
            <a:ext cx="6638925" cy="430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8793" y="465681"/>
            <a:ext cx="6638925" cy="31270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793" y="4078929"/>
            <a:ext cx="6638925" cy="611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44" y="208712"/>
            <a:ext cx="9958388" cy="86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216079"/>
            <a:ext cx="9958388" cy="343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44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5B69-A23F-4C2F-9D35-79953BD63AE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499" y="4830533"/>
            <a:ext cx="350387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827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49563" y="5699920"/>
            <a:ext cx="354874" cy="365125"/>
          </a:xfrm>
        </p:spPr>
        <p:txBody>
          <a:bodyPr/>
          <a:lstStyle/>
          <a:p>
            <a:fld id="{14A028EF-A384-443E-9208-6B184A63A61E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7" name="Straight Connector 16"/>
          <p:cNvCxnSpPr>
            <a:stCxn id="13" idx="3"/>
            <a:endCxn id="14" idx="1"/>
          </p:cNvCxnSpPr>
          <p:nvPr/>
        </p:nvCxnSpPr>
        <p:spPr>
          <a:xfrm>
            <a:off x="2895917" y="1755163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53317" y="929481"/>
            <a:ext cx="1219200" cy="35619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/>
              <a:t>ショールームプロジェクト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953317" y="1614194"/>
            <a:ext cx="1219200" cy="3058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rgbClr val="0070C0"/>
                </a:solidFill>
              </a:rPr>
              <a:t>建設工事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676717" y="1602220"/>
            <a:ext cx="1219200" cy="3058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rgbClr val="0070C0"/>
                </a:solidFill>
              </a:rPr>
              <a:t>展示車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29917" y="1602220"/>
            <a:ext cx="1219200" cy="3058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rgbClr val="0070C0"/>
                </a:solidFill>
              </a:rPr>
              <a:t>スタッフの準備</a:t>
            </a:r>
            <a:endParaRPr lang="en-US" sz="1000" b="1" dirty="0"/>
          </a:p>
        </p:txBody>
      </p: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562917" y="1285673"/>
            <a:ext cx="0" cy="32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04277" y="2262120"/>
            <a:ext cx="9144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0070C0"/>
                </a:solidFill>
              </a:rPr>
              <a:t>自動車製造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415857" y="2262120"/>
            <a:ext cx="9906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rgbClr val="0070C0"/>
                </a:solidFill>
              </a:rPr>
              <a:t>車の配送と設置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111283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モデルの選択
製造</a:t>
            </a:r>
            <a:r>
              <a:rPr lang="en-US" altLang="ja-JP" sz="800" dirty="0">
                <a:solidFill>
                  <a:srgbClr val="0070C0"/>
                </a:solidFill>
              </a:rPr>
              <a:t>(6</a:t>
            </a:r>
            <a:r>
              <a:rPr lang="ja-JP" altLang="en-US" sz="800" dirty="0">
                <a:solidFill>
                  <a:srgbClr val="0070C0"/>
                </a:solidFill>
              </a:rPr>
              <a:t>両</a:t>
            </a:r>
            <a:r>
              <a:rPr lang="en-US" altLang="ja-JP" sz="800" dirty="0">
                <a:solidFill>
                  <a:srgbClr val="0070C0"/>
                </a:solidFill>
              </a:rPr>
              <a:t>)
</a:t>
            </a:r>
            <a:r>
              <a:rPr lang="ja-JP" altLang="en-US" sz="800" dirty="0">
                <a:solidFill>
                  <a:srgbClr val="0070C0"/>
                </a:solidFill>
              </a:rPr>
              <a:t>シャーシ</a:t>
            </a:r>
            <a:r>
              <a:rPr lang="en-US" altLang="ja-JP" sz="800" dirty="0">
                <a:solidFill>
                  <a:srgbClr val="0070C0"/>
                </a:solidFill>
              </a:rPr>
              <a:t>/</a:t>
            </a:r>
            <a:r>
              <a:rPr lang="ja-JP" altLang="en-US" sz="800" dirty="0">
                <a:solidFill>
                  <a:srgbClr val="0070C0"/>
                </a:solidFill>
              </a:rPr>
              <a:t>コア
ペンキ
エンジン
電子工学
ドア
インテリア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251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+mj-lt"/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配送</a:t>
            </a:r>
            <a:r>
              <a:rPr lang="en-US" altLang="ja-JP" sz="800" dirty="0">
                <a:solidFill>
                  <a:srgbClr val="0070C0"/>
                </a:solidFill>
              </a:rPr>
              <a:t>&amp;</a:t>
            </a:r>
            <a:r>
              <a:rPr lang="ja-JP" altLang="en-US" sz="800" dirty="0">
                <a:solidFill>
                  <a:srgbClr val="0070C0"/>
                </a:solidFill>
              </a:rPr>
              <a:t>輸送
指定された位置の車の設置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22863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>
          <a:xfrm>
            <a:off x="2118677" y="2430712"/>
            <a:ext cx="297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2"/>
            <a:endCxn id="22" idx="0"/>
          </p:cNvCxnSpPr>
          <p:nvPr/>
        </p:nvCxnSpPr>
        <p:spPr>
          <a:xfrm>
            <a:off x="166147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2"/>
            <a:endCxn id="24" idx="0"/>
          </p:cNvCxnSpPr>
          <p:nvPr/>
        </p:nvCxnSpPr>
        <p:spPr>
          <a:xfrm>
            <a:off x="291115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017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rgbClr val="0070C0"/>
                </a:solidFill>
              </a:rPr>
              <a:t>建設準備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63401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0070C0"/>
                </a:solidFill>
              </a:rPr>
              <a:t>視覚効果</a:t>
            </a:r>
            <a:endParaRPr lang="en-US" sz="900" dirty="0"/>
          </a:p>
        </p:txBody>
      </p:sp>
      <p:cxnSp>
        <p:nvCxnSpPr>
          <p:cNvPr id="50" name="Straight Connector 49"/>
          <p:cNvCxnSpPr>
            <a:stCxn id="12" idx="2"/>
            <a:endCxn id="48" idx="0"/>
          </p:cNvCxnSpPr>
          <p:nvPr/>
        </p:nvCxnSpPr>
        <p:spPr>
          <a:xfrm>
            <a:off x="5562917" y="1920081"/>
            <a:ext cx="0" cy="3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4816157" y="242091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105717" y="2247969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0070C0"/>
                </a:solidFill>
              </a:rPr>
              <a:t>建設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38103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作業用の土地を準備する
安全柵の位置
エレベーター等の建設・配置</a:t>
            </a:r>
            <a:endParaRPr lang="en-US" sz="800" dirty="0"/>
          </a:p>
        </p:txBody>
      </p:sp>
      <p:cxnSp>
        <p:nvCxnSpPr>
          <p:cNvPr id="58" name="Straight Connector 57"/>
          <p:cNvCxnSpPr>
            <a:stCxn id="47" idx="2"/>
            <a:endCxn id="56" idx="0"/>
          </p:cNvCxnSpPr>
          <p:nvPr/>
        </p:nvCxnSpPr>
        <p:spPr>
          <a:xfrm>
            <a:off x="43589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427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基礎構造の構築
ショールームスペースの構築</a:t>
            </a:r>
            <a:r>
              <a:rPr lang="en-US" altLang="ja-JP" sz="800" dirty="0">
                <a:solidFill>
                  <a:srgbClr val="0070C0"/>
                </a:solidFill>
              </a:rPr>
              <a:t>(1</a:t>
            </a:r>
            <a:r>
              <a:rPr lang="ja-JP" altLang="en-US" sz="800" dirty="0">
                <a:solidFill>
                  <a:srgbClr val="0070C0"/>
                </a:solidFill>
              </a:rPr>
              <a:t>階</a:t>
            </a:r>
            <a:r>
              <a:rPr lang="en-US" altLang="ja-JP" sz="800" dirty="0">
                <a:solidFill>
                  <a:srgbClr val="0070C0"/>
                </a:solidFill>
              </a:rPr>
              <a:t>)
</a:t>
            </a:r>
            <a:r>
              <a:rPr lang="ja-JP" altLang="en-US" sz="800" dirty="0">
                <a:solidFill>
                  <a:srgbClr val="0070C0"/>
                </a:solidFill>
              </a:rPr>
              <a:t>屋根工事
外壁の塗装
インテリア工事</a:t>
            </a:r>
            <a:endParaRPr lang="en-US" sz="800" dirty="0"/>
          </a:p>
        </p:txBody>
      </p:sp>
      <p:cxnSp>
        <p:nvCxnSpPr>
          <p:cNvPr id="70" name="Straight Connector 69"/>
          <p:cNvCxnSpPr>
            <a:stCxn id="48" idx="2"/>
            <a:endCxn id="67" idx="0"/>
          </p:cNvCxnSpPr>
          <p:nvPr/>
        </p:nvCxnSpPr>
        <p:spPr>
          <a:xfrm>
            <a:off x="556291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2487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ベンダー会社の選定
要件の確認
ソフトウェアのプログラム
試験
ショールームのモンタージュ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>
            <a:stCxn id="49" idx="2"/>
            <a:endCxn id="79" idx="0"/>
          </p:cNvCxnSpPr>
          <p:nvPr/>
        </p:nvCxnSpPr>
        <p:spPr>
          <a:xfrm>
            <a:off x="67973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7879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0070C0"/>
                </a:solidFill>
              </a:rPr>
              <a:t>採用</a:t>
            </a:r>
            <a:endParaRPr lang="en-US" sz="900" dirty="0"/>
          </a:p>
        </p:txBody>
      </p:sp>
      <p:sp>
        <p:nvSpPr>
          <p:cNvPr id="92" name="Rounded Rectangle 91"/>
          <p:cNvSpPr/>
          <p:nvPr/>
        </p:nvSpPr>
        <p:spPr>
          <a:xfrm>
            <a:off x="90071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rgbClr val="0070C0"/>
                </a:solidFill>
              </a:rPr>
              <a:t>トレーニング</a:t>
            </a:r>
            <a:endParaRPr lang="en-US" sz="900" dirty="0"/>
          </a:p>
        </p:txBody>
      </p:sp>
      <p:cxnSp>
        <p:nvCxnSpPr>
          <p:cNvPr id="93" name="Straight Connector 92"/>
          <p:cNvCxnSpPr>
            <a:stCxn id="14" idx="2"/>
          </p:cNvCxnSpPr>
          <p:nvPr/>
        </p:nvCxnSpPr>
        <p:spPr>
          <a:xfrm>
            <a:off x="88395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1"/>
            <a:endCxn id="91" idx="3"/>
          </p:cNvCxnSpPr>
          <p:nvPr/>
        </p:nvCxnSpPr>
        <p:spPr>
          <a:xfrm flipH="1">
            <a:off x="8702357" y="24165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6965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必要なプロファイルを確認する
面接の実施
候補者を集めるための求人</a:t>
            </a:r>
            <a:endParaRPr lang="en-US" sz="800" dirty="0"/>
          </a:p>
        </p:txBody>
      </p:sp>
      <p:cxnSp>
        <p:nvCxnSpPr>
          <p:cNvPr id="101" name="Straight Connector 100"/>
          <p:cNvCxnSpPr>
            <a:stCxn id="91" idx="2"/>
            <a:endCxn id="99" idx="0"/>
          </p:cNvCxnSpPr>
          <p:nvPr/>
        </p:nvCxnSpPr>
        <p:spPr>
          <a:xfrm>
            <a:off x="82451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9157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 algn="ctr">
              <a:buAutoNum type="arabicPeriod"/>
            </a:pPr>
            <a:r>
              <a:rPr lang="ja-JP" altLang="en-US" sz="800" dirty="0">
                <a:solidFill>
                  <a:srgbClr val="0070C0"/>
                </a:solidFill>
              </a:rPr>
              <a:t>トレーニングセッションとトピックの確認
トレーナーの確認
トレーニングの実施</a:t>
            </a:r>
            <a:r>
              <a:rPr lang="ja-JP" altLang="en-US" sz="800">
                <a:solidFill>
                  <a:srgbClr val="0070C0"/>
                </a:solidFill>
              </a:rPr>
              <a:t>
習得した知識の確認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03" name="Straight Connector 102"/>
          <p:cNvCxnSpPr>
            <a:stCxn id="92" idx="2"/>
            <a:endCxn id="94" idx="0"/>
          </p:cNvCxnSpPr>
          <p:nvPr/>
        </p:nvCxnSpPr>
        <p:spPr>
          <a:xfrm>
            <a:off x="94643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22237" y="182029"/>
            <a:ext cx="10751859" cy="380999"/>
          </a:xfrm>
          <a:prstGeom prst="roundRect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solidFill>
                  <a:srgbClr val="002060"/>
                </a:solidFill>
              </a:rPr>
              <a:t>ワークブレイクダウンストラクチャー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t="13877" r="7721" b="22317"/>
          <a:stretch/>
        </p:blipFill>
        <p:spPr>
          <a:xfrm>
            <a:off x="190779" y="256734"/>
            <a:ext cx="1292448" cy="2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155</Words>
  <Application>Microsoft Office PowerPoint</Application>
  <PresentationFormat>ユーザー設定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Vaptsarov, Ivan</dc:creator>
  <cp:lastModifiedBy>大橋亮太</cp:lastModifiedBy>
  <cp:revision>4</cp:revision>
  <dcterms:created xsi:type="dcterms:W3CDTF">2018-06-28T13:06:50Z</dcterms:created>
  <dcterms:modified xsi:type="dcterms:W3CDTF">2024-09-17T01:30:08Z</dcterms:modified>
</cp:coreProperties>
</file>