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403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4404" y="1149628"/>
            <a:ext cx="864875" cy="31842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1281" y="1699641"/>
            <a:ext cx="9436754" cy="394658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049280" y="1130330"/>
            <a:ext cx="8803005" cy="0"/>
          </a:xfrm>
          <a:custGeom>
            <a:avLst/>
            <a:gdLst/>
            <a:ahLst/>
            <a:cxnLst/>
            <a:rect l="l" t="t" r="r" b="b"/>
            <a:pathLst>
              <a:path w="8803005">
                <a:moveTo>
                  <a:pt x="0" y="0"/>
                </a:moveTo>
                <a:lnTo>
                  <a:pt x="8802516" y="0"/>
                </a:lnTo>
              </a:path>
            </a:pathLst>
          </a:custGeom>
          <a:ln w="19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6"/>
            <a:ext cx="9052560" cy="1243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88114" y="1153010"/>
            <a:ext cx="1807885" cy="2148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ja-JP" altLang="en-US" sz="1300" spc="-125" dirty="0">
                <a:solidFill>
                  <a:srgbClr val="16316B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Times New Roman"/>
              </a:rPr>
              <a:t>クリティカルパス分析</a:t>
            </a:r>
            <a:endParaRPr sz="1300" dirty="0">
              <a:latin typeface="游ゴシック" panose="020B0400000000000000" pitchFamily="50" charset="-128"/>
              <a:ea typeface="游ゴシック" panose="020B0400000000000000" pitchFamily="50" charset="-128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0173" y="1211762"/>
            <a:ext cx="342900" cy="54927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>
              <a:lnSpc>
                <a:spcPct val="65000"/>
              </a:lnSpc>
            </a:pPr>
            <a:r>
              <a:rPr sz="2100" spc="-135" dirty="0">
                <a:solidFill>
                  <a:srgbClr val="5B799C"/>
                </a:solidFill>
                <a:latin typeface="MS Mincho"/>
                <a:cs typeface="MS Mincho"/>
              </a:rPr>
              <a:t>｀</a:t>
            </a:r>
            <a:r>
              <a:rPr sz="3150" baseline="-10582" dirty="0">
                <a:solidFill>
                  <a:srgbClr val="5B799C"/>
                </a:solidFill>
                <a:latin typeface="MS Mincho"/>
                <a:cs typeface="MS Mincho"/>
              </a:rPr>
              <a:t>．</a:t>
            </a:r>
            <a:endParaRPr sz="3150" baseline="-10582">
              <a:latin typeface="MS Mincho"/>
              <a:cs typeface="MS Minch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MS Mincho</vt:lpstr>
      <vt:lpstr>游ゴシック</vt:lpstr>
      <vt:lpstr>Calibri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365 Careers</dc:creator>
  <cp:lastModifiedBy>大橋亮太</cp:lastModifiedBy>
  <cp:revision>1</cp:revision>
  <dcterms:created xsi:type="dcterms:W3CDTF">2024-09-17T01:30:47Z</dcterms:created>
  <dcterms:modified xsi:type="dcterms:W3CDTF">2024-09-17T01:32:42Z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2018-10-26T00:00:00Z</vt:filetime>
  </property>
  <property fmtid="{D5CDD505-2E9C-101B-9397-08002B2CF9AE}" pid="3" name="Creator">
    <vt:lpwstr>Microsoft® Word for Office 365</vt:lpwstr>
  </property>
  <property fmtid="{D5CDD505-2E9C-101B-9397-08002B2CF9AE}" pid="4" name="LastSaved">
    <vt:filetime>2024-09-17T00:00:00Z</vt:filetime>
  </property>
  <property fmtid="{D5CDD505-2E9C-101B-9397-08002B2CF9AE}" pid="5" name="Producer">
    <vt:lpwstr>Microsoft® Word for Office 365</vt:lpwstr>
  </property>
</Properties>
</file>