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58" r:id="rId3"/>
    <p:sldId id="257" r:id="rId4"/>
    <p:sldId id="260" r:id="rId5"/>
    <p:sldId id="262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BA19B-5361-4058-A1A0-7DA87FD1630A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8011E-BBC0-45AB-92DB-C224C5C0C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7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BC00D-2494-4D37-8B99-DC52D0BB15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22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BC00D-2494-4D37-8B99-DC52D0BB15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92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BC00D-2494-4D37-8B99-DC52D0BB15F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601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BC00D-2494-4D37-8B99-DC52D0BB15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2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BC00D-2494-4D37-8B99-DC52D0BB15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23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BBC00D-2494-4D37-8B99-DC52D0BB15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08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D1ECD-0AA0-476D-AACB-522016169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C4374-FDFF-4058-BBA1-F189E1306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A945E-41FB-476B-8439-714056563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F6F4-4F11-407B-ABC4-FDAD175B3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88CF4-D7E4-4778-B4B9-199166A8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61AD7-1765-4251-A77F-2AFB343A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8748D-7367-427A-93C2-9C2749556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D5BF2-4D17-4E4A-9A1C-598FDFE90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47ACB-691B-4FC4-8870-2758F487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F3521-FB81-469F-9654-1D478A4BA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4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E3E8A-4F22-4CAF-91E3-D91918705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8D4860-17E1-406E-915D-E49482EECE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5A9F4-29E5-41D7-B372-2DA0F032C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E622C-68B1-4A4C-93D9-94BDFC888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D9CDE-AE34-4195-AD96-BE1B2CAF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01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3A05D-8C67-4A58-8C68-223674E6CD6E}" type="datetime1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ounded Rectangle 6"/>
          <p:cNvSpPr/>
          <p:nvPr userDrawn="1"/>
        </p:nvSpPr>
        <p:spPr>
          <a:xfrm>
            <a:off x="101600" y="152400"/>
            <a:ext cx="11988800" cy="762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3" t="13712" r="8019" b="21698"/>
          <a:stretch/>
        </p:blipFill>
        <p:spPr>
          <a:xfrm>
            <a:off x="5283200" y="6477001"/>
            <a:ext cx="1920568" cy="29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81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BED58-9C65-4E93-A7B0-E100C352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D3177-4036-4B17-8DDC-4EFACC3BD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E7101-08EA-4294-88C4-93444B817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65858-D5FC-468A-BDD5-DFBC4DF5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0CDF8-BD08-49B4-B88C-AA9A6F4C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13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44492-A238-4A8C-BA20-4D38C68E1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41D4D-B77E-4DD8-BBFA-68B7E3DBF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5C068-7EA0-46E7-B1A9-D7BEA55B9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D1EEA-6005-4597-B4DA-40369C7C9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58987-1CD3-453E-99DA-439422692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7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8A88-7043-47C5-989C-66F0223D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7346D-3983-46C1-90D4-48368CA4E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D13D26-4612-4DC1-8974-4E31A9A6A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F3D37-7202-4501-90B8-6905B3A62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74C33-4ED4-4CAF-B749-AD3D4BFC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4F31F1-DF3E-43F1-8574-239CDB10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6303-46C5-46FC-8B23-B9D94FDE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4CA04-4219-4B20-88D3-D41B36B17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0AB61-5427-42BE-84AF-FC50340B6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04AD2-571E-4DF5-8843-D8C17DE408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3F0ED-D4A7-4C92-BC47-F62110CDB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B9C79-8237-4E97-BDC1-F74CF76C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C2D34-5B57-42C5-9C8F-E7D437B1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80533-CB60-4574-9424-F9632CC8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8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FE654-2FDD-4172-A213-19001D26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C6945-13D9-4201-9909-BBDB7C79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242D2A-C8E2-49C7-AF75-2FE144849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5C577-3F2C-4E2B-B761-E48D355FD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6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8FADD2-7D22-41FC-949C-F30BE97CE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F7030-8ACF-4576-95A8-9C57591B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BCD8F-AC03-42CF-B7AB-9804A5B64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3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3D717-E26F-4A8C-9D36-CB069B38B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618BA-7E6E-45A6-88B4-E20CA1147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C14A8-E173-4DFA-9FC1-8E7C0E237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D747DF-C14C-4C99-9C1C-C9BF04F45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F13E7-DB63-4170-A22F-8DEFD3E2C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CA81A-9A1C-4973-A289-74AED225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46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6C630-5D2D-4EBE-A2A5-6FC17DB8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17B286-13AE-43D7-91BC-5B0B59E1E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CD85A2-7188-4D38-B907-36C15AF1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96CCA-3298-491C-855F-7365D2627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100CF-15CB-4773-B912-ED890AB8425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9D984-A22D-49C9-9370-BBEF35FA9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E9F69-98FD-400F-804C-98FDD1A9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2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accent3">
                <a:lumMod val="0"/>
                <a:lumOff val="100000"/>
              </a:schemeClr>
            </a:gs>
            <a:gs pos="73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FE111-50B9-4182-85DE-47F142B9D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21B8D-4672-48E5-806F-7DF3BEF56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368BB-F206-4167-9358-7E5006A92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100CF-15CB-4773-B912-ED890AB8425B}" type="datetimeFigureOut">
              <a:rPr lang="en-US" smtClean="0"/>
              <a:t>9/18/2024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8486F-7AD2-4807-8F76-4E70F91FC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04BBA-5CA8-4D1F-B699-3B3321E6D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6A2E1-59CC-4393-8A4F-D2498B9CD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5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49287" y="2170461"/>
            <a:ext cx="4953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プロジェクト名</a:t>
            </a:r>
            <a:endParaRPr lang="en-US" altLang="ja-JP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r>
              <a:rPr lang="ja-JP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組織名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52600" y="4343400"/>
            <a:ext cx="7848600" cy="880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[</a:t>
            </a:r>
            <a:r>
              <a:rPr lang="ja-JP" altLang="en-US" i="1" dirty="0">
                <a:latin typeface="Arial Rounded MT Bold" panose="020F0704030504030204" pitchFamily="34" charset="0"/>
              </a:rPr>
              <a:t>ミーティングの種類</a:t>
            </a:r>
            <a:r>
              <a:rPr lang="en-US" i="1" dirty="0">
                <a:latin typeface="Arial Rounded MT Bold" panose="020F0704030504030204" pitchFamily="34" charset="0"/>
              </a:rPr>
              <a:t>: </a:t>
            </a:r>
            <a:r>
              <a:rPr lang="ja-JP" altLang="en-US" i="1" dirty="0">
                <a:latin typeface="Arial Rounded MT Bold" panose="020F0704030504030204" pitchFamily="34" charset="0"/>
              </a:rPr>
              <a:t>キックオフ、</a:t>
            </a:r>
            <a:r>
              <a:rPr lang="en-US" i="1" dirty="0">
                <a:latin typeface="Arial Rounded MT Bold" panose="020F0704030504030204" pitchFamily="34" charset="0"/>
              </a:rPr>
              <a:t> </a:t>
            </a:r>
            <a:r>
              <a:rPr lang="ja-JP" altLang="en-US" i="1" dirty="0">
                <a:latin typeface="Arial Rounded MT Bold" panose="020F0704030504030204" pitchFamily="34" charset="0"/>
              </a:rPr>
              <a:t>状況確認など</a:t>
            </a:r>
            <a:r>
              <a:rPr lang="en-US" b="1" dirty="0">
                <a:latin typeface="Arial Rounded MT Bold" panose="020F0704030504030204" pitchFamily="34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Arial Rounded MT Bold" panose="020F0704030504030204" pitchFamily="34" charset="0"/>
              </a:rPr>
              <a:t>[</a:t>
            </a:r>
            <a:r>
              <a:rPr lang="ja-JP" altLang="en-US" b="1" i="1" dirty="0">
                <a:latin typeface="Arial Rounded MT Bold" panose="020F0704030504030204" pitchFamily="34" charset="0"/>
              </a:rPr>
              <a:t>日付</a:t>
            </a:r>
            <a:r>
              <a:rPr lang="en-US" b="1" dirty="0">
                <a:latin typeface="Arial Rounded MT Bold" panose="020F0704030504030204" pitchFamily="34" charset="0"/>
              </a:rPr>
              <a:t>]</a:t>
            </a:r>
          </a:p>
        </p:txBody>
      </p:sp>
      <p:pic>
        <p:nvPicPr>
          <p:cNvPr id="1026" name="Picture 2" descr="Ð ÐµÐ·ÑÐ»ÑÐ°Ñ Ñ Ð¸Ð·Ð¾Ð±ÑÐ°Ð¶ÐµÐ½Ð¸Ðµ Ð·Ð° 365 careers logo">
            <a:extLst>
              <a:ext uri="{FF2B5EF4-FFF2-40B4-BE49-F238E27FC236}">
                <a16:creationId xmlns:a16="http://schemas.microsoft.com/office/drawing/2014/main" id="{2D6FB723-FBB8-4199-8C2B-19CB4FDEE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498574" cy="95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628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189344"/>
            <a:ext cx="8991600" cy="685800"/>
          </a:xfrm>
        </p:spPr>
        <p:txBody>
          <a:bodyPr anchor="ctr"/>
          <a:lstStyle/>
          <a:p>
            <a:r>
              <a:rPr lang="ja-JP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アジェンダ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1908244"/>
            <a:ext cx="4419600" cy="420115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アジェンダ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10036" y="1295401"/>
            <a:ext cx="4105564" cy="101566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場所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オフィス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ja-JP" alt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部屋番号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ja-JP" alt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所在階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接続先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ja-JP" alt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ウェブ会議の場合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16963" y="4770566"/>
            <a:ext cx="4105564" cy="13388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マイルストーン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開始日</a:t>
            </a: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マイルストーン</a:t>
            </a: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終了日</a:t>
            </a:r>
            <a:endParaRPr lang="en-US" sz="1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28800" y="1307068"/>
            <a:ext cx="4419600" cy="3385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ja-JP" alt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ミーティング名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ja-JP" alt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キックオフ、状況確認など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16963" y="2362200"/>
            <a:ext cx="4105564" cy="2308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ja-JP" alt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参加者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名前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ja-JP" alt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役割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名前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ja-JP" alt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役割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名前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ja-JP" alt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役割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名前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ja-JP" alt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役割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名前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; </a:t>
            </a:r>
            <a:r>
              <a:rPr lang="ja-JP" alt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役割</a:t>
            </a: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 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i="1" dirty="0">
                <a:latin typeface="Calibri" panose="020F0502020204030204" pitchFamily="34" charset="0"/>
                <a:cs typeface="Calibri" panose="020F0502020204030204" pitchFamily="34" charset="0"/>
              </a:rPr>
              <a:t>…….</a:t>
            </a:r>
          </a:p>
        </p:txBody>
      </p:sp>
    </p:spTree>
    <p:extLst>
      <p:ext uri="{BB962C8B-B14F-4D97-AF65-F5344CB8AC3E}">
        <p14:creationId xmlns:p14="http://schemas.microsoft.com/office/powerpoint/2010/main" val="265693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189344"/>
            <a:ext cx="8991600" cy="685800"/>
          </a:xfrm>
        </p:spPr>
        <p:txBody>
          <a:bodyPr anchor="ctr"/>
          <a:lstStyle/>
          <a:p>
            <a:r>
              <a:rPr lang="ja-JP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プロジェクトの概要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1295400"/>
            <a:ext cx="8610600" cy="13388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プロジェクトの目的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[………….]</a:t>
            </a: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8782" y="2810470"/>
            <a:ext cx="8610600" cy="13388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プロジェクトの概要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[………….]</a:t>
            </a: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8782" y="4410670"/>
            <a:ext cx="8610600" cy="13388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プロジェクトのスコープ</a:t>
            </a:r>
            <a:r>
              <a:rPr lang="en-US" b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[………….]</a:t>
            </a:r>
          </a:p>
          <a:p>
            <a:pPr>
              <a:lnSpc>
                <a:spcPct val="150000"/>
              </a:lnSpc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72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189344"/>
            <a:ext cx="8991600" cy="685800"/>
          </a:xfrm>
        </p:spPr>
        <p:txBody>
          <a:bodyPr anchor="ctr">
            <a:normAutofit fontScale="90000"/>
          </a:bodyPr>
          <a:lstStyle/>
          <a:p>
            <a:r>
              <a:rPr lang="ja-JP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プロジェクトのタイムライン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ja-JP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ガントチャート</a:t>
            </a:r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4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676400" y="1447800"/>
            <a:ext cx="8763000" cy="4762500"/>
          </a:xfrm>
          <a:prstGeom prst="roundRect">
            <a:avLst>
              <a:gd name="adj" fmla="val 5031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ja-JP" alt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ガントチャート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40555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189344"/>
            <a:ext cx="8991600" cy="685800"/>
          </a:xfrm>
        </p:spPr>
        <p:txBody>
          <a:bodyPr anchor="ctr"/>
          <a:lstStyle/>
          <a:p>
            <a:r>
              <a:rPr lang="ja-JP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プロジェクトステータス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676400" y="1447800"/>
            <a:ext cx="2175164" cy="533400"/>
            <a:chOff x="152400" y="1563256"/>
            <a:chExt cx="2175164" cy="533400"/>
          </a:xfrm>
        </p:grpSpPr>
        <p:sp>
          <p:nvSpPr>
            <p:cNvPr id="3" name="Rounded Rectangle 2"/>
            <p:cNvSpPr/>
            <p:nvPr/>
          </p:nvSpPr>
          <p:spPr>
            <a:xfrm>
              <a:off x="152400" y="1563256"/>
              <a:ext cx="2175164" cy="53340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ja-JP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プロジェクト</a:t>
              </a:r>
              <a:endParaRPr lang="en-US" altLang="ja-JP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ja-JP" altLang="en-US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ステータス</a:t>
              </a:r>
              <a:endPara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752600" y="1638300"/>
              <a:ext cx="436418" cy="381000"/>
            </a:xfrm>
            <a:prstGeom prst="ellipse">
              <a:avLst/>
            </a:prstGeom>
            <a:solidFill>
              <a:srgbClr val="92D05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4953000" y="1447800"/>
            <a:ext cx="5181600" cy="4762500"/>
          </a:xfrm>
          <a:prstGeom prst="roundRect">
            <a:avLst>
              <a:gd name="adj" fmla="val 5031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ja-JP" alt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マイルストーンテーブル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76400" y="2311064"/>
            <a:ext cx="2895600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ja-JP" alt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主要な成果物</a:t>
            </a: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76400" y="3626902"/>
            <a:ext cx="2895600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ja-JP" alt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主要なリスク</a:t>
            </a: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290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189344"/>
            <a:ext cx="8991600" cy="685800"/>
          </a:xfrm>
        </p:spPr>
        <p:txBody>
          <a:bodyPr anchor="ctr"/>
          <a:lstStyle/>
          <a:p>
            <a:r>
              <a:rPr lang="ja-JP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ワークストリーム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6400" y="1447801"/>
            <a:ext cx="8458200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ja-JP" alt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主要な成果物</a:t>
            </a: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6400" y="2763639"/>
            <a:ext cx="8458200" cy="8639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ja-JP" alt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主要なリスク：</a:t>
            </a: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4191001"/>
            <a:ext cx="8458200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ja-JP" alt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今後の主要なステップ</a:t>
            </a:r>
            <a:r>
              <a:rPr lang="en-US" sz="1600" b="1" u="sng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….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4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199" y="189344"/>
            <a:ext cx="9821333" cy="685800"/>
          </a:xfrm>
        </p:spPr>
        <p:txBody>
          <a:bodyPr anchor="ctr">
            <a:normAutofit fontScale="90000"/>
          </a:bodyPr>
          <a:lstStyle/>
          <a:p>
            <a:r>
              <a:rPr lang="ja-JP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オープンになっている問題点（プロジェクト日誌）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7</a:t>
            </a:fld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828800" y="1295400"/>
            <a:ext cx="8458200" cy="4762500"/>
          </a:xfrm>
          <a:prstGeom prst="roundRect">
            <a:avLst>
              <a:gd name="adj" fmla="val 5031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ja-JP" alt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プロジェクト日誌</a:t>
            </a:r>
            <a:r>
              <a:rPr lang="en-US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29949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55717-3A26-4FD2-BC21-C1F46A8831CE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1" t="13097" r="7373" b="20348"/>
          <a:stretch/>
        </p:blipFill>
        <p:spPr>
          <a:xfrm>
            <a:off x="5486400" y="6461074"/>
            <a:ext cx="1447800" cy="320726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590800" y="2743200"/>
            <a:ext cx="68580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ts val="58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76006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179</Words>
  <Application>Microsoft Office PowerPoint</Application>
  <PresentationFormat>ワイド画面</PresentationFormat>
  <Paragraphs>75</Paragraphs>
  <Slides>8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Office Theme</vt:lpstr>
      <vt:lpstr>PowerPoint プレゼンテーション</vt:lpstr>
      <vt:lpstr>アジェンダ</vt:lpstr>
      <vt:lpstr>プロジェクトの概要</vt:lpstr>
      <vt:lpstr>プロジェクトのタイムライン(ガントチャート)</vt:lpstr>
      <vt:lpstr>プロジェクトステータス</vt:lpstr>
      <vt:lpstr>ワークストリーム</vt:lpstr>
      <vt:lpstr>オープンになっている問題点（プロジェクト日誌）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365 Careers</dc:creator>
  <cp:lastModifiedBy>大橋亮太</cp:lastModifiedBy>
  <cp:revision>3</cp:revision>
  <dcterms:created xsi:type="dcterms:W3CDTF">2018-10-26T11:22:09Z</dcterms:created>
  <dcterms:modified xsi:type="dcterms:W3CDTF">2024-09-18T02:27:45Z</dcterms:modified>
</cp:coreProperties>
</file>