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lang="ja-JP" altLang="en-US" sz="4800" dirty="0"/>
              <a:t>画面構成</a:t>
            </a:r>
            <a:r>
              <a:rPr kumimoji="1" lang="ja-JP" altLang="en-US" sz="4800" b="1" dirty="0"/>
              <a:t>図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画面構成図</a:t>
            </a:r>
            <a:endParaRPr kumimoji="1" lang="ja-JP" altLang="en-US" dirty="0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08BAD63C-CD2F-431A-ADCB-E7CCDA0EA6F7}"/>
              </a:ext>
            </a:extLst>
          </p:cNvPr>
          <p:cNvSpPr/>
          <p:nvPr/>
        </p:nvSpPr>
        <p:spPr>
          <a:xfrm>
            <a:off x="6671548" y="2364449"/>
            <a:ext cx="2098234" cy="112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WD002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会社管理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5037429-005B-4B46-A77B-F4515160CA0D}"/>
              </a:ext>
            </a:extLst>
          </p:cNvPr>
          <p:cNvSpPr/>
          <p:nvPr/>
        </p:nvSpPr>
        <p:spPr>
          <a:xfrm>
            <a:off x="4171620" y="3954711"/>
            <a:ext cx="2098234" cy="112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WD003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コンタクト管理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B94D5F-BB32-45C2-8CD7-86C9B6206E5B}"/>
              </a:ext>
            </a:extLst>
          </p:cNvPr>
          <p:cNvSpPr/>
          <p:nvPr/>
        </p:nvSpPr>
        <p:spPr>
          <a:xfrm>
            <a:off x="9254775" y="3954711"/>
            <a:ext cx="2098234" cy="112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WD004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取引管理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19242-BF3A-4DEA-B8BC-3623F36C0EC5}"/>
              </a:ext>
            </a:extLst>
          </p:cNvPr>
          <p:cNvSpPr/>
          <p:nvPr/>
        </p:nvSpPr>
        <p:spPr>
          <a:xfrm>
            <a:off x="785046" y="3954711"/>
            <a:ext cx="2098234" cy="112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WD001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問い合わせフォーム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8AA03E-764B-4729-B0B9-C9F13CAD83E9}"/>
              </a:ext>
            </a:extLst>
          </p:cNvPr>
          <p:cNvSpPr/>
          <p:nvPr/>
        </p:nvSpPr>
        <p:spPr>
          <a:xfrm>
            <a:off x="785046" y="2177026"/>
            <a:ext cx="2098234" cy="112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（外部システム）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AF86BC5-ABA6-4384-A645-0A584EDAB27A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1834163" y="3299792"/>
            <a:ext cx="0" cy="654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2F14ED6-3FE9-404D-A2CB-4DA401F23B6E}"/>
              </a:ext>
            </a:extLst>
          </p:cNvPr>
          <p:cNvSpPr/>
          <p:nvPr/>
        </p:nvSpPr>
        <p:spPr>
          <a:xfrm>
            <a:off x="5470525" y="3108325"/>
            <a:ext cx="1196975" cy="844550"/>
          </a:xfrm>
          <a:custGeom>
            <a:avLst/>
            <a:gdLst>
              <a:gd name="connsiteX0" fmla="*/ 0 w 1196975"/>
              <a:gd name="connsiteY0" fmla="*/ 844550 h 844550"/>
              <a:gd name="connsiteX1" fmla="*/ 0 w 1196975"/>
              <a:gd name="connsiteY1" fmla="*/ 0 h 844550"/>
              <a:gd name="connsiteX2" fmla="*/ 1196975 w 1196975"/>
              <a:gd name="connsiteY2" fmla="*/ 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6975" h="844550">
                <a:moveTo>
                  <a:pt x="0" y="844550"/>
                </a:moveTo>
                <a:lnTo>
                  <a:pt x="0" y="0"/>
                </a:lnTo>
                <a:lnTo>
                  <a:pt x="1196975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C89CDEC3-89A8-41FC-B88D-40CCEFBE92CE}"/>
              </a:ext>
            </a:extLst>
          </p:cNvPr>
          <p:cNvSpPr/>
          <p:nvPr/>
        </p:nvSpPr>
        <p:spPr>
          <a:xfrm>
            <a:off x="4991100" y="2717800"/>
            <a:ext cx="1679575" cy="1235075"/>
          </a:xfrm>
          <a:custGeom>
            <a:avLst/>
            <a:gdLst>
              <a:gd name="connsiteX0" fmla="*/ 1679575 w 1679575"/>
              <a:gd name="connsiteY0" fmla="*/ 0 h 1235075"/>
              <a:gd name="connsiteX1" fmla="*/ 0 w 1679575"/>
              <a:gd name="connsiteY1" fmla="*/ 0 h 1235075"/>
              <a:gd name="connsiteX2" fmla="*/ 0 w 1679575"/>
              <a:gd name="connsiteY2" fmla="*/ 101600 h 1235075"/>
              <a:gd name="connsiteX3" fmla="*/ 0 w 1679575"/>
              <a:gd name="connsiteY3" fmla="*/ 1235075 h 12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575" h="1235075">
                <a:moveTo>
                  <a:pt x="1679575" y="0"/>
                </a:moveTo>
                <a:lnTo>
                  <a:pt x="0" y="0"/>
                </a:lnTo>
                <a:lnTo>
                  <a:pt x="0" y="101600"/>
                </a:lnTo>
                <a:lnTo>
                  <a:pt x="0" y="12350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B41874-1F0C-4A7D-B7A0-A217845827FF}"/>
              </a:ext>
            </a:extLst>
          </p:cNvPr>
          <p:cNvSpPr txBox="1"/>
          <p:nvPr/>
        </p:nvSpPr>
        <p:spPr>
          <a:xfrm>
            <a:off x="5220737" y="2976602"/>
            <a:ext cx="11817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紐づく会社を選択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243E54-2A2F-4D13-BDF9-FB0DAA3DA984}"/>
              </a:ext>
            </a:extLst>
          </p:cNvPr>
          <p:cNvSpPr txBox="1"/>
          <p:nvPr/>
        </p:nvSpPr>
        <p:spPr>
          <a:xfrm>
            <a:off x="5094100" y="2583269"/>
            <a:ext cx="14350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紐づくコンタクトを選択</a:t>
            </a: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AED461C-2A32-49EA-BB82-B2574D4E485F}"/>
              </a:ext>
            </a:extLst>
          </p:cNvPr>
          <p:cNvSpPr/>
          <p:nvPr/>
        </p:nvSpPr>
        <p:spPr>
          <a:xfrm>
            <a:off x="8774832" y="3101009"/>
            <a:ext cx="1113183" cy="846246"/>
          </a:xfrm>
          <a:custGeom>
            <a:avLst/>
            <a:gdLst>
              <a:gd name="connsiteX0" fmla="*/ 0 w 1113183"/>
              <a:gd name="connsiteY0" fmla="*/ 0 h 846246"/>
              <a:gd name="connsiteX1" fmla="*/ 1113183 w 1113183"/>
              <a:gd name="connsiteY1" fmla="*/ 0 h 846246"/>
              <a:gd name="connsiteX2" fmla="*/ 1113183 w 1113183"/>
              <a:gd name="connsiteY2" fmla="*/ 846246 h 84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846246">
                <a:moveTo>
                  <a:pt x="0" y="0"/>
                </a:moveTo>
                <a:lnTo>
                  <a:pt x="1113183" y="0"/>
                </a:lnTo>
                <a:lnTo>
                  <a:pt x="1113183" y="846246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6B09CA6-B1AF-43C8-AD80-8A1949302169}"/>
              </a:ext>
            </a:extLst>
          </p:cNvPr>
          <p:cNvSpPr/>
          <p:nvPr/>
        </p:nvSpPr>
        <p:spPr>
          <a:xfrm>
            <a:off x="8763473" y="2714801"/>
            <a:ext cx="1806082" cy="1232453"/>
          </a:xfrm>
          <a:custGeom>
            <a:avLst/>
            <a:gdLst>
              <a:gd name="connsiteX0" fmla="*/ 0 w 1806082"/>
              <a:gd name="connsiteY0" fmla="*/ 0 h 1215414"/>
              <a:gd name="connsiteX1" fmla="*/ 1806082 w 1806082"/>
              <a:gd name="connsiteY1" fmla="*/ 0 h 1215414"/>
              <a:gd name="connsiteX2" fmla="*/ 1806082 w 1806082"/>
              <a:gd name="connsiteY2" fmla="*/ 1215414 h 121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082" h="1215414">
                <a:moveTo>
                  <a:pt x="0" y="0"/>
                </a:moveTo>
                <a:lnTo>
                  <a:pt x="1806082" y="0"/>
                </a:lnTo>
                <a:lnTo>
                  <a:pt x="1806082" y="121541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7AA2CF-4A51-4679-82BF-447E9DEC0EAD}"/>
              </a:ext>
            </a:extLst>
          </p:cNvPr>
          <p:cNvSpPr txBox="1"/>
          <p:nvPr/>
        </p:nvSpPr>
        <p:spPr>
          <a:xfrm>
            <a:off x="9009005" y="2976602"/>
            <a:ext cx="11817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紐づく会社を選択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554227-53F8-491D-99E3-C9D3AE1BA3AB}"/>
              </a:ext>
            </a:extLst>
          </p:cNvPr>
          <p:cNvSpPr txBox="1"/>
          <p:nvPr/>
        </p:nvSpPr>
        <p:spPr>
          <a:xfrm>
            <a:off x="9116479" y="2583269"/>
            <a:ext cx="11817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紐づく取引を選択</a:t>
            </a:r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50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新CRMシステム構築プロジェクト  - 画面構成図 -</vt:lpstr>
      <vt:lpstr>画面構成図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112</cp:revision>
  <dcterms:created xsi:type="dcterms:W3CDTF">2020-02-25T23:56:54Z</dcterms:created>
  <dcterms:modified xsi:type="dcterms:W3CDTF">2020-03-24T04:51:08Z</dcterms:modified>
</cp:coreProperties>
</file>