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運用業務マニュアル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ユーザ登録 </a:t>
            </a:r>
            <a:r>
              <a:rPr kumimoji="1" lang="en-US" altLang="ja-JP" dirty="0"/>
              <a:t>1/5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運用ユーザでログインし、右上の設定画面へのリンクを押下。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7EDE73BF-B162-402E-B4ED-F7CB3819C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E02BFCC-DE2B-4E93-9035-9A67EBED8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5371" y="1539145"/>
            <a:ext cx="8390283" cy="468327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B16A53-3CBB-42B9-B20B-46C0710E37E1}"/>
              </a:ext>
            </a:extLst>
          </p:cNvPr>
          <p:cNvSpPr/>
          <p:nvPr/>
        </p:nvSpPr>
        <p:spPr>
          <a:xfrm>
            <a:off x="8735076" y="1539145"/>
            <a:ext cx="312372" cy="347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99B4FD-CE54-4336-A9A9-D5B32F75F1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7003" y="1550991"/>
            <a:ext cx="8174461" cy="456731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ユーザ登録 </a:t>
            </a:r>
            <a:r>
              <a:rPr kumimoji="1" lang="en-US" altLang="ja-JP" dirty="0"/>
              <a:t>2/5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「ユーザーとチーム」→「ユーザーを作成」の順に押下する。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7EDE73BF-B162-402E-B4ED-F7CB3819C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B16A53-3CBB-42B9-B20B-46C0710E37E1}"/>
              </a:ext>
            </a:extLst>
          </p:cNvPr>
          <p:cNvSpPr/>
          <p:nvPr/>
        </p:nvSpPr>
        <p:spPr>
          <a:xfrm>
            <a:off x="1737927" y="5716638"/>
            <a:ext cx="1107503" cy="347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D17055-DE93-4A7D-85C7-ED657D4F571B}"/>
              </a:ext>
            </a:extLst>
          </p:cNvPr>
          <p:cNvSpPr/>
          <p:nvPr/>
        </p:nvSpPr>
        <p:spPr>
          <a:xfrm>
            <a:off x="8444474" y="3255436"/>
            <a:ext cx="1034617" cy="347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ユーザ登録 </a:t>
            </a:r>
            <a:r>
              <a:rPr kumimoji="1" lang="en-US" altLang="ja-JP" dirty="0"/>
              <a:t>3/5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メールアドレスを入力し、「次へ」を押下。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7EDE73BF-B162-402E-B4ED-F7CB3819C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84E772-804F-4BB4-9B96-821D96EE24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464" y="1396475"/>
            <a:ext cx="8776488" cy="485039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E32F5B-FA76-4DB8-99AE-448F2CBA5230}"/>
              </a:ext>
            </a:extLst>
          </p:cNvPr>
          <p:cNvSpPr/>
          <p:nvPr/>
        </p:nvSpPr>
        <p:spPr>
          <a:xfrm>
            <a:off x="5860301" y="3021311"/>
            <a:ext cx="2971326" cy="5965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DD1592-3439-45EE-AED7-37AD99DD9E87}"/>
              </a:ext>
            </a:extLst>
          </p:cNvPr>
          <p:cNvSpPr/>
          <p:nvPr/>
        </p:nvSpPr>
        <p:spPr>
          <a:xfrm>
            <a:off x="9178872" y="5860699"/>
            <a:ext cx="814062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ユーザ登録 </a:t>
            </a:r>
            <a:r>
              <a:rPr kumimoji="1" lang="en-US" altLang="ja-JP" dirty="0"/>
              <a:t>4/5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権限画面では、何も変更せず「次へ」を押下。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7EDE73BF-B162-402E-B4ED-F7CB3819C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380F13-692C-43EE-A581-D66957989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7376" y="1385047"/>
            <a:ext cx="8821925" cy="48755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246B8B-72EA-4059-B704-60EA056D8744}"/>
              </a:ext>
            </a:extLst>
          </p:cNvPr>
          <p:cNvSpPr/>
          <p:nvPr/>
        </p:nvSpPr>
        <p:spPr>
          <a:xfrm>
            <a:off x="9178872" y="5860699"/>
            <a:ext cx="1089670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2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ユーザ登録 </a:t>
            </a:r>
            <a:r>
              <a:rPr kumimoji="1" lang="en-US" altLang="ja-JP" dirty="0"/>
              <a:t>5/5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「送信」を押下して完了。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7EDE73BF-B162-402E-B4ED-F7CB3819C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070A5E-1613-4670-837A-FC8A741541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18" y="1396475"/>
            <a:ext cx="8787848" cy="48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106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運用業務マニュアル -</vt:lpstr>
      <vt:lpstr>ユーザ登録 1/5 </vt:lpstr>
      <vt:lpstr>ユーザ登録 2/5 </vt:lpstr>
      <vt:lpstr>ユーザ登録 3/5 </vt:lpstr>
      <vt:lpstr>ユーザ登録 4/5 </vt:lpstr>
      <vt:lpstr>ユーザ登録 5/5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88</cp:revision>
  <dcterms:created xsi:type="dcterms:W3CDTF">2020-02-25T23:56:54Z</dcterms:created>
  <dcterms:modified xsi:type="dcterms:W3CDTF">2020-04-07T03:11:43Z</dcterms:modified>
</cp:coreProperties>
</file>