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20"/>
  </p:notesMasterIdLst>
  <p:handoutMasterIdLst>
    <p:handoutMasterId r:id="rId21"/>
  </p:handoutMasterIdLst>
  <p:sldIdLst>
    <p:sldId id="3573" r:id="rId18"/>
    <p:sldId id="3680" r:id="rId1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6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98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39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447389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  <p:sldLayoutId id="2147484424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タスク整理（部下への効果的な任せ方のアドバイスが欲しい）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3696" y="578956"/>
            <a:ext cx="11804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現在、自らの個人業務に追われてしまっているため、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部下に任せることで、個人業務の比率を下げたい。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4111142-697E-545D-AF66-91E1F1F78741}"/>
              </a:ext>
            </a:extLst>
          </p:cNvPr>
          <p:cNvGrpSpPr/>
          <p:nvPr/>
        </p:nvGrpSpPr>
        <p:grpSpPr>
          <a:xfrm>
            <a:off x="153908" y="1508539"/>
            <a:ext cx="11126668" cy="5011324"/>
            <a:chOff x="153908" y="1508539"/>
            <a:chExt cx="11126668" cy="5011324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5269A880-1140-94E8-50E9-B7BAF2CF07F9}"/>
                </a:ext>
              </a:extLst>
            </p:cNvPr>
            <p:cNvSpPr/>
            <p:nvPr/>
          </p:nvSpPr>
          <p:spPr>
            <a:xfrm>
              <a:off x="623392" y="2068790"/>
              <a:ext cx="10657184" cy="4451073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2DA029E-5D56-28C9-A855-5C2A9931776C}"/>
                </a:ext>
              </a:extLst>
            </p:cNvPr>
            <p:cNvSpPr txBox="1"/>
            <p:nvPr/>
          </p:nvSpPr>
          <p:spPr>
            <a:xfrm>
              <a:off x="153908" y="1508539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〇　具体的なプロンプト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406FF1E-E394-55E1-B96A-0563723813C8}"/>
                </a:ext>
              </a:extLst>
            </p:cNvPr>
            <p:cNvSpPr txBox="1"/>
            <p:nvPr/>
          </p:nvSpPr>
          <p:spPr>
            <a:xfrm>
              <a:off x="1512992" y="2178542"/>
              <a:ext cx="9166016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＃命令文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・以下の条件をもとに、</a:t>
              </a: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部下への任せ方</a:t>
              </a: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を考えて。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条件</a:t>
              </a:r>
              <a:endPara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</a:t>
              </a:r>
              <a:r>
                <a:rPr lang="ja-JP" altLang="en-US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営業活動を行う、プレインングマネジャーである</a:t>
              </a: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。</a:t>
              </a:r>
              <a:endParaRPr lang="en-US" altLang="ja-JP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・主要顧客（３社）を担当しているため、営業業務に奔走している。</a:t>
              </a:r>
              <a:endPara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・本来、やるべき業務に携われていない</a:t>
              </a:r>
              <a:endPara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</a:t>
              </a:r>
              <a:r>
                <a:rPr lang="ja-JP" altLang="en-US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経験の浅い部下ばかりの組織（５名）なので、任せられない状況</a:t>
              </a: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。</a:t>
              </a:r>
              <a:endPara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endParaRPr lang="en-US" altLang="ja-JP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＃</a:t>
              </a:r>
              <a:r>
                <a:rPr lang="ja-JP" altLang="en-US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補足</a:t>
              </a:r>
              <a:endPara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・任せ方の強化書（出口治明著）の要約文を参考にしてほしい</a:t>
              </a: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。</a:t>
              </a:r>
              <a:endParaRPr lang="en-US" altLang="ja-JP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出力文</a:t>
              </a:r>
              <a:endPara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r>
                <a:rPr kumimoji="1" lang="ja-JP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・ワードに出力を</a:t>
              </a: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。</a:t>
              </a:r>
            </a:p>
          </p:txBody>
        </p:sp>
      </p:grp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96D05C1-C3A2-38CA-B254-843ECBC4215B}"/>
              </a:ext>
            </a:extLst>
          </p:cNvPr>
          <p:cNvSpPr/>
          <p:nvPr/>
        </p:nvSpPr>
        <p:spPr>
          <a:xfrm>
            <a:off x="8634646" y="5566933"/>
            <a:ext cx="3384376" cy="952930"/>
          </a:xfrm>
          <a:prstGeom prst="wedgeRectCallout">
            <a:avLst>
              <a:gd name="adj1" fmla="val -65288"/>
              <a:gd name="adj2" fmla="val -680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参考文献、研究成果、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理論などを含めることもできる。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320D25-FEA2-76EE-9E1D-DEE310B5904E}"/>
              </a:ext>
            </a:extLst>
          </p:cNvPr>
          <p:cNvSpPr txBox="1"/>
          <p:nvPr/>
        </p:nvSpPr>
        <p:spPr>
          <a:xfrm>
            <a:off x="5519936" y="1606955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249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（前項からの続き）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2A3241-4981-D30E-6576-CBD67A97CF22}"/>
              </a:ext>
            </a:extLst>
          </p:cNvPr>
          <p:cNvSpPr txBox="1"/>
          <p:nvPr/>
        </p:nvSpPr>
        <p:spPr>
          <a:xfrm>
            <a:off x="191344" y="701445"/>
            <a:ext cx="518600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◎　追加依頼（１）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15D243-448F-2644-9336-1B74CD1CB12B}"/>
              </a:ext>
            </a:extLst>
          </p:cNvPr>
          <p:cNvSpPr/>
          <p:nvPr/>
        </p:nvSpPr>
        <p:spPr>
          <a:xfrm>
            <a:off x="623392" y="1676583"/>
            <a:ext cx="10657184" cy="1248362"/>
          </a:xfrm>
          <a:prstGeom prst="roundRect">
            <a:avLst>
              <a:gd name="adj" fmla="val 10409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3D84FB5-C562-4EAB-6358-4471A5B8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22" y="2328194"/>
            <a:ext cx="590632" cy="5620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E4430DE-026D-47D8-C05A-F73194C9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55" y="2301914"/>
            <a:ext cx="447737" cy="4667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E6D8D2-B0B9-FF5C-A80B-9C8DFD98814E}"/>
              </a:ext>
            </a:extLst>
          </p:cNvPr>
          <p:cNvSpPr txBox="1"/>
          <p:nvPr/>
        </p:nvSpPr>
        <p:spPr>
          <a:xfrm>
            <a:off x="1527366" y="2117248"/>
            <a:ext cx="9137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・チェックリストにしてもらえますか？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2078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194</Words>
  <Application>Microsoft Office PowerPoint</Application>
  <PresentationFormat>ワイド画面</PresentationFormat>
  <Paragraphs>26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2</vt:i4>
      </vt:variant>
    </vt:vector>
  </HeadingPairs>
  <TitlesOfParts>
    <vt:vector size="20" baseType="lpstr">
      <vt:lpstr>Meiryo UI</vt:lpstr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タスク整理（部下への効果的な任せ方のアドバイスが欲しい）</vt:lpstr>
      <vt:lpstr>（前項からの続き）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1938</cp:revision>
  <cp:lastPrinted>2019-03-06T16:00:35Z</cp:lastPrinted>
  <dcterms:created xsi:type="dcterms:W3CDTF">2012-10-08T01:37:07Z</dcterms:created>
  <dcterms:modified xsi:type="dcterms:W3CDTF">2024-07-16T00:11:02Z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