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9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0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1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0" r:id="rId4"/>
    <p:sldMasterId id="2147484596" r:id="rId5"/>
    <p:sldMasterId id="2147483955" r:id="rId6"/>
    <p:sldMasterId id="2147484006" r:id="rId7"/>
    <p:sldMasterId id="2147484111" r:id="rId8"/>
    <p:sldMasterId id="2147484173" r:id="rId9"/>
    <p:sldMasterId id="2147484363" r:id="rId10"/>
    <p:sldMasterId id="2147484408" r:id="rId11"/>
    <p:sldMasterId id="2147484493" r:id="rId12"/>
    <p:sldMasterId id="2147484535" r:id="rId13"/>
    <p:sldMasterId id="2147484555" r:id="rId14"/>
    <p:sldMasterId id="2147484566" r:id="rId15"/>
    <p:sldMasterId id="2147484646" r:id="rId16"/>
    <p:sldMasterId id="2147484665" r:id="rId17"/>
  </p:sldMasterIdLst>
  <p:notesMasterIdLst>
    <p:notesMasterId r:id="rId19"/>
  </p:notesMasterIdLst>
  <p:handoutMasterIdLst>
    <p:handoutMasterId r:id="rId20"/>
  </p:handoutMasterIdLst>
  <p:sldIdLst>
    <p:sldId id="3682" r:id="rId18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3132" userDrawn="1">
          <p15:clr>
            <a:srgbClr val="A4A3A4"/>
          </p15:clr>
        </p15:guide>
        <p15:guide id="4" pos="2143" userDrawn="1">
          <p15:clr>
            <a:srgbClr val="A4A3A4"/>
          </p15:clr>
        </p15:guide>
        <p15:guide id="5" orient="horz" pos="3134" userDrawn="1">
          <p15:clr>
            <a:srgbClr val="A4A3A4"/>
          </p15:clr>
        </p15:guide>
        <p15:guide id="6" orient="horz" pos="3140" userDrawn="1">
          <p15:clr>
            <a:srgbClr val="A4A3A4"/>
          </p15:clr>
        </p15:guide>
        <p15:guide id="7" pos="2145" userDrawn="1">
          <p15:clr>
            <a:srgbClr val="A4A3A4"/>
          </p15:clr>
        </p15:guide>
        <p15:guide id="8" pos="2148" userDrawn="1">
          <p15:clr>
            <a:srgbClr val="A4A3A4"/>
          </p15:clr>
        </p15:guide>
        <p15:guide id="9" orient="horz" pos="3112" userDrawn="1">
          <p15:clr>
            <a:srgbClr val="A4A3A4"/>
          </p15:clr>
        </p15:guide>
        <p15:guide id="10" orient="horz" pos="3118" userDrawn="1">
          <p15:clr>
            <a:srgbClr val="A4A3A4"/>
          </p15:clr>
        </p15:guide>
        <p15:guide id="11" orient="horz" pos="3120" userDrawn="1">
          <p15:clr>
            <a:srgbClr val="A4A3A4"/>
          </p15:clr>
        </p15:guide>
        <p15:guide id="12" pos="2133" userDrawn="1">
          <p15:clr>
            <a:srgbClr val="A4A3A4"/>
          </p15:clr>
        </p15:guide>
        <p15:guide id="13" pos="2136" userDrawn="1">
          <p15:clr>
            <a:srgbClr val="A4A3A4"/>
          </p15:clr>
        </p15:guide>
        <p15:guide id="14" pos="2138" userDrawn="1">
          <p15:clr>
            <a:srgbClr val="A4A3A4"/>
          </p15:clr>
        </p15:guide>
        <p15:guide id="15" orient="horz" pos="3146" userDrawn="1">
          <p15:clr>
            <a:srgbClr val="A4A3A4"/>
          </p15:clr>
        </p15:guide>
        <p15:guide id="16" orient="horz" pos="3148" userDrawn="1">
          <p15:clr>
            <a:srgbClr val="A4A3A4"/>
          </p15:clr>
        </p15:guide>
        <p15:guide id="17" orient="horz" pos="3154" userDrawn="1">
          <p15:clr>
            <a:srgbClr val="A4A3A4"/>
          </p15:clr>
        </p15:guide>
        <p15:guide id="18" pos="2151" userDrawn="1">
          <p15:clr>
            <a:srgbClr val="A4A3A4"/>
          </p15:clr>
        </p15:guide>
        <p15:guide id="19" pos="2153" userDrawn="1">
          <p15:clr>
            <a:srgbClr val="A4A3A4"/>
          </p15:clr>
        </p15:guide>
        <p15:guide id="20" pos="2156" userDrawn="1">
          <p15:clr>
            <a:srgbClr val="A4A3A4"/>
          </p15:clr>
        </p15:guide>
        <p15:guide id="21" orient="horz" pos="3098" userDrawn="1">
          <p15:clr>
            <a:srgbClr val="A4A3A4"/>
          </p15:clr>
        </p15:guide>
        <p15:guide id="22" orient="horz" pos="3104" userDrawn="1">
          <p15:clr>
            <a:srgbClr val="A4A3A4"/>
          </p15:clr>
        </p15:guide>
        <p15:guide id="23" orient="horz" pos="3106" userDrawn="1">
          <p15:clr>
            <a:srgbClr val="A4A3A4"/>
          </p15:clr>
        </p15:guide>
        <p15:guide id="24" pos="2125" userDrawn="1">
          <p15:clr>
            <a:srgbClr val="A4A3A4"/>
          </p15:clr>
        </p15:guide>
        <p15:guide id="25" pos="2128" userDrawn="1">
          <p15:clr>
            <a:srgbClr val="A4A3A4"/>
          </p15:clr>
        </p15:guide>
        <p15:guide id="26" pos="2130" userDrawn="1">
          <p15:clr>
            <a:srgbClr val="A4A3A4"/>
          </p15:clr>
        </p15:guide>
        <p15:guide id="27" pos="2142">
          <p15:clr>
            <a:srgbClr val="A4A3A4"/>
          </p15:clr>
        </p15:guide>
        <p15:guide id="28" pos="2144">
          <p15:clr>
            <a:srgbClr val="A4A3A4"/>
          </p15:clr>
        </p15:guide>
        <p15:guide id="29" pos="2146">
          <p15:clr>
            <a:srgbClr val="A4A3A4"/>
          </p15:clr>
        </p15:guide>
        <p15:guide id="30" pos="2149">
          <p15:clr>
            <a:srgbClr val="A4A3A4"/>
          </p15:clr>
        </p15:guide>
        <p15:guide id="31" pos="2152">
          <p15:clr>
            <a:srgbClr val="A4A3A4"/>
          </p15:clr>
        </p15:guide>
        <p15:guide id="32" pos="2154">
          <p15:clr>
            <a:srgbClr val="A4A3A4"/>
          </p15:clr>
        </p15:guide>
        <p15:guide id="33" pos="2157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6C7033-46FC-AB64-5A4A-F0E305D8A23E}" name="伊庭 正康" initials="伊正" userId="807a647401d815a7" providerId="Windows Live"/>
  <p188:author id="{D38CB569-D9B2-6970-A7AC-4CC586745A87}" name="長野 香織" initials="長野" userId="S::bc0082853@gintra.bc-glex.net::676b879c-9156-4096-aff4-e357bf1da7c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日高 満智" initials="日高" lastIdx="61" clrIdx="0">
    <p:extLst>
      <p:ext uri="{19B8F6BF-5375-455C-9EA6-DF929625EA0E}">
        <p15:presenceInfo xmlns:p15="http://schemas.microsoft.com/office/powerpoint/2012/main" userId="S::bc0072287@gintra.bc-glex.net::2858e3de-10ca-43f0-b67b-fedb42bf7f7f" providerId="AD"/>
      </p:ext>
    </p:extLst>
  </p:cmAuthor>
  <p:cmAuthor id="2" name="伊庭 正康" initials="伊庭" lastIdx="6" clrIdx="1">
    <p:extLst>
      <p:ext uri="{19B8F6BF-5375-455C-9EA6-DF929625EA0E}">
        <p15:presenceInfo xmlns:p15="http://schemas.microsoft.com/office/powerpoint/2012/main" userId="807a647401d815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C00000"/>
    <a:srgbClr val="1E829A"/>
    <a:srgbClr val="00CCFF"/>
    <a:srgbClr val="8F45C7"/>
    <a:srgbClr val="38BAD8"/>
    <a:srgbClr val="0066CC"/>
    <a:srgbClr val="808000"/>
    <a:srgbClr val="F0F0F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61" autoAdjust="0"/>
    <p:restoredTop sz="92671" autoAdjust="0"/>
  </p:normalViewPr>
  <p:slideViewPr>
    <p:cSldViewPr>
      <p:cViewPr varScale="1">
        <p:scale>
          <a:sx n="56" d="100"/>
          <a:sy n="56" d="100"/>
        </p:scale>
        <p:origin x="42" y="8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960" y="-84"/>
      </p:cViewPr>
      <p:guideLst>
        <p:guide orient="horz" pos="3126"/>
        <p:guide pos="2141"/>
        <p:guide orient="horz" pos="3132"/>
        <p:guide pos="2143"/>
        <p:guide orient="horz" pos="3134"/>
        <p:guide orient="horz" pos="3140"/>
        <p:guide pos="2145"/>
        <p:guide pos="2148"/>
        <p:guide orient="horz" pos="3112"/>
        <p:guide orient="horz" pos="3118"/>
        <p:guide orient="horz" pos="3120"/>
        <p:guide pos="2133"/>
        <p:guide pos="2136"/>
        <p:guide pos="2138"/>
        <p:guide orient="horz" pos="3146"/>
        <p:guide orient="horz" pos="3148"/>
        <p:guide orient="horz" pos="3154"/>
        <p:guide pos="2151"/>
        <p:guide pos="2153"/>
        <p:guide pos="2156"/>
        <p:guide orient="horz" pos="3098"/>
        <p:guide orient="horz" pos="3104"/>
        <p:guide orient="horz" pos="3106"/>
        <p:guide pos="2125"/>
        <p:guide pos="2128"/>
        <p:guide pos="2130"/>
        <p:guide pos="2142"/>
        <p:guide pos="2144"/>
        <p:guide pos="2146"/>
        <p:guide pos="2149"/>
        <p:guide pos="2152"/>
        <p:guide pos="2154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401" cy="496888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1" cy="496888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r">
              <a:defRPr sz="1200"/>
            </a:lvl1pPr>
          </a:lstStyle>
          <a:p>
            <a:fld id="{262973EF-24CD-4B1F-9AE7-6EED7BC7A229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28166"/>
            <a:ext cx="2946401" cy="496887"/>
          </a:xfrm>
          <a:prstGeom prst="rect">
            <a:avLst/>
          </a:prstGeom>
        </p:spPr>
        <p:txBody>
          <a:bodyPr vert="horz" lIns="91418" tIns="45709" rIns="91418" bIns="4570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9" y="9428166"/>
            <a:ext cx="2946401" cy="496887"/>
          </a:xfrm>
          <a:prstGeom prst="rect">
            <a:avLst/>
          </a:prstGeom>
        </p:spPr>
        <p:txBody>
          <a:bodyPr vert="horz" lIns="91418" tIns="45709" rIns="91418" bIns="45709" rtlCol="0" anchor="b"/>
          <a:lstStyle>
            <a:lvl1pPr algn="r">
              <a:defRPr sz="1200"/>
            </a:lvl1pPr>
          </a:lstStyle>
          <a:p>
            <a:fld id="{E6E9BFA1-94D3-4026-ACC3-42D37DE69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483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46401" cy="496888"/>
          </a:xfrm>
          <a:prstGeom prst="rect">
            <a:avLst/>
          </a:prstGeom>
        </p:spPr>
        <p:txBody>
          <a:bodyPr vert="horz" lIns="91399" tIns="45701" rIns="91399" bIns="4570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1" cy="496888"/>
          </a:xfrm>
          <a:prstGeom prst="rect">
            <a:avLst/>
          </a:prstGeom>
        </p:spPr>
        <p:txBody>
          <a:bodyPr vert="horz" lIns="91399" tIns="45701" rIns="91399" bIns="45701" rtlCol="0"/>
          <a:lstStyle>
            <a:lvl1pPr algn="r">
              <a:defRPr sz="1200"/>
            </a:lvl1pPr>
          </a:lstStyle>
          <a:p>
            <a:fld id="{3C595647-66CD-4135-B321-3AEB1D8B50F9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9" tIns="45701" rIns="91399" bIns="4570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5" y="4714881"/>
            <a:ext cx="5438775" cy="4467225"/>
          </a:xfrm>
          <a:prstGeom prst="rect">
            <a:avLst/>
          </a:prstGeom>
        </p:spPr>
        <p:txBody>
          <a:bodyPr vert="horz" lIns="91399" tIns="45701" rIns="91399" bIns="4570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4" y="9428168"/>
            <a:ext cx="2946401" cy="496887"/>
          </a:xfrm>
          <a:prstGeom prst="rect">
            <a:avLst/>
          </a:prstGeom>
        </p:spPr>
        <p:txBody>
          <a:bodyPr vert="horz" lIns="91399" tIns="45701" rIns="91399" bIns="4570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9" y="9428168"/>
            <a:ext cx="2946401" cy="496887"/>
          </a:xfrm>
          <a:prstGeom prst="rect">
            <a:avLst/>
          </a:prstGeom>
        </p:spPr>
        <p:txBody>
          <a:bodyPr vert="horz" lIns="91399" tIns="45701" rIns="91399" bIns="45701" rtlCol="0" anchor="b"/>
          <a:lstStyle>
            <a:lvl1pPr algn="r">
              <a:defRPr sz="1200"/>
            </a:lvl1pPr>
          </a:lstStyle>
          <a:p>
            <a:fld id="{35BB7E55-4A96-4BD4-9210-B74C57F9E7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86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BB7E55-4A96-4BD4-9210-B74C57F9E7C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7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3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17684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9057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60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2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17722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126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2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89167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63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19944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2536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l"/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10" y="-40897"/>
            <a:ext cx="2664296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1">
            <a:normAutofit/>
          </a:bodyPr>
          <a:lstStyle>
            <a:lvl1pPr algn="l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947084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/>
              <a:t>© Rasisa Lab CO.LTD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031943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78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F03F-7962-4003-9E87-8065B369E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699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35880" y="-11697"/>
            <a:ext cx="12192000" cy="35010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35880" y="3102496"/>
            <a:ext cx="12227880" cy="406896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78520" y="1772411"/>
            <a:ext cx="10363200" cy="1181993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24697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216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11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555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401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8193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36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25345"/>
            <a:ext cx="2844800" cy="365125"/>
          </a:xfrm>
        </p:spPr>
        <p:txBody>
          <a:bodyPr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593A83-EDA7-450C-8AF0-1006D60499D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8"/>
            <a:ext cx="12192000" cy="9444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4">
            <a:extLst>
              <a:ext uri="{FF2B5EF4-FFF2-40B4-BE49-F238E27FC236}">
                <a16:creationId xmlns:a16="http://schemas.microsoft.com/office/drawing/2014/main" id="{B73379FB-1951-3674-264C-7E31E552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8683" y="6520261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© Rasisa Lab CO.LTD All Rights Reserved.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9402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217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9062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219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251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1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6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02" y="322208"/>
            <a:ext cx="1570007" cy="11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6795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672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260216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852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2398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3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0847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540246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 anchor="b" anchorCtr="1"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689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007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74468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841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791545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8338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0874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763392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6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811663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719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231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31783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0807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6949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8"/>
            <a:ext cx="12192000" cy="1952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0"/>
            <a:ext cx="12192000" cy="620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07" y="78276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731992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51812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39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7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6293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3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50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1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3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6" r:id="rId1"/>
    <p:sldLayoutId id="2147484537" r:id="rId2"/>
    <p:sldLayoutId id="2147484539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61" r:id="rId3"/>
    <p:sldLayoutId id="2147484563" r:id="rId4"/>
    <p:sldLayoutId id="2147484565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7" r:id="rId1"/>
    <p:sldLayoutId id="2147484568" r:id="rId2"/>
    <p:sldLayoutId id="2147484570" r:id="rId3"/>
    <p:sldLayoutId id="2147484572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48" r:id="rId2"/>
    <p:sldLayoutId id="2147484649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34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6" r:id="rId1"/>
    <p:sldLayoutId id="2147484667" r:id="rId2"/>
    <p:sldLayoutId id="2147484670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© Rasisa Lab CO.LTD All Rights Reserved.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27725" y="6485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A6765-7391-4CAD-9F0C-DFBEEE94A721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72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7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57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60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95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20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1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9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0" y="6653632"/>
            <a:ext cx="3860800" cy="204368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7" r:id="rId3"/>
    <p:sldLayoutId id="2147484178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94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7" r:id="rId3"/>
    <p:sldLayoutId id="2147484368" r:id="rId4"/>
    <p:sldLayoutId id="2147484382" r:id="rId5"/>
    <p:sldLayoutId id="2147484384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27725" y="6485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95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9" r:id="rId1"/>
    <p:sldLayoutId id="2147484410" r:id="rId2"/>
    <p:sldLayoutId id="2147484411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21" r:id="rId11"/>
    <p:sldLayoutId id="214748442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7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dirty="0">
                <a:solidFill>
                  <a:prstClr val="black"/>
                </a:solidFill>
              </a:rPr>
              <a:t>メール作成のプロンプト</a:t>
            </a:r>
            <a:endParaRPr lang="ja-JP" altLang="en-US" sz="2400" b="1" dirty="0">
              <a:solidFill>
                <a:prstClr val="black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942AA8A-9922-A4FC-4065-AA55E429BB3A}"/>
              </a:ext>
            </a:extLst>
          </p:cNvPr>
          <p:cNvGrpSpPr/>
          <p:nvPr/>
        </p:nvGrpSpPr>
        <p:grpSpPr>
          <a:xfrm>
            <a:off x="532666" y="989865"/>
            <a:ext cx="11126668" cy="5011324"/>
            <a:chOff x="153908" y="1508539"/>
            <a:chExt cx="11126668" cy="5011324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22E53B68-D384-D958-FB3D-5B01B0EC7597}"/>
                </a:ext>
              </a:extLst>
            </p:cNvPr>
            <p:cNvSpPr/>
            <p:nvPr/>
          </p:nvSpPr>
          <p:spPr>
            <a:xfrm>
              <a:off x="623392" y="2068790"/>
              <a:ext cx="10657184" cy="4451073"/>
            </a:xfrm>
            <a:prstGeom prst="roundRect">
              <a:avLst>
                <a:gd name="adj" fmla="val 10409"/>
              </a:avLst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28F43BB-7B8E-7AB2-0DB6-63370013D340}"/>
                </a:ext>
              </a:extLst>
            </p:cNvPr>
            <p:cNvSpPr txBox="1"/>
            <p:nvPr/>
          </p:nvSpPr>
          <p:spPr>
            <a:xfrm>
              <a:off x="153908" y="1508539"/>
              <a:ext cx="518600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〇　具体的なプロンプト</a:t>
              </a:r>
              <a:endPara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5370330E-3DE2-9DD9-3EFB-6215D5BBA200}"/>
                </a:ext>
              </a:extLst>
            </p:cNvPr>
            <p:cNvSpPr txBox="1"/>
            <p:nvPr/>
          </p:nvSpPr>
          <p:spPr>
            <a:xfrm>
              <a:off x="820698" y="2180213"/>
              <a:ext cx="10459878" cy="43396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＃命令文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あなたは家電メーカーの営業担当です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以下の条件と入力文をもとに、お礼の</a:t>
              </a:r>
              <a:r>
                <a:rPr kumimoji="1" lang="ja-JP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ビジネスメール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を出力してください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#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条件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・文字数</a:t>
              </a: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: 1000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文字以内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・一行あたり</a:t>
              </a: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25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文字程度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・句点、読点で改行を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#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入力文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宛先</a:t>
              </a: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: ○○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株式会社の担当者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メールの件名</a:t>
              </a: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: 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本日のお打ち合わせの御礼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#</a:t>
              </a: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出力文</a:t>
              </a:r>
              <a:endPara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・秘書のような、丁寧な文章で</a:t>
              </a:r>
              <a:endPara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ED625A9-8D5C-EE47-D2B4-FF5AF104CD48}"/>
              </a:ext>
            </a:extLst>
          </p:cNvPr>
          <p:cNvSpPr txBox="1"/>
          <p:nvPr/>
        </p:nvSpPr>
        <p:spPr>
          <a:xfrm>
            <a:off x="5771964" y="6152093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このセクションから、このプロンプトをダウンロードできます</a:t>
            </a:r>
          </a:p>
        </p:txBody>
      </p:sp>
    </p:spTree>
    <p:extLst>
      <p:ext uri="{BB962C8B-B14F-4D97-AF65-F5344CB8AC3E}">
        <p14:creationId xmlns:p14="http://schemas.microsoft.com/office/powerpoint/2010/main" val="288601854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5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1.xml><?xml version="1.0" encoding="utf-8"?>
<a:theme xmlns:a="http://schemas.openxmlformats.org/drawingml/2006/main" name="6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12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3.xml><?xml version="1.0" encoding="utf-8"?>
<a:theme xmlns:a="http://schemas.openxmlformats.org/drawingml/2006/main" name="9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4.xml><?xml version="1.0" encoding="utf-8"?>
<a:theme xmlns:a="http://schemas.openxmlformats.org/drawingml/2006/main" name="10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solidFill>
            <a:schemeClr val="bg1"/>
          </a:solidFill>
        </a:ln>
      </a:spPr>
      <a:bodyPr rtlCol="0" anchor="ctr"/>
      <a:lstStyle>
        <a:defPPr>
          <a:defRPr kumimoji="1" sz="105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1200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8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1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7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solidFill>
            <a:schemeClr val="bg1"/>
          </a:solidFill>
        </a:ln>
      </a:spPr>
      <a:bodyPr rtlCol="0" anchor="ctr"/>
      <a:lstStyle>
        <a:defPPr>
          <a:defRPr kumimoji="1" sz="105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1200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4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DFF98C5033DDA4D8E5BE4420EBA6A20" ma:contentTypeVersion="13" ma:contentTypeDescription="新しいドキュメントを作成します。" ma:contentTypeScope="" ma:versionID="45b8cc0fed4cf920f78174ab26cbde12">
  <xsd:schema xmlns:xsd="http://www.w3.org/2001/XMLSchema" xmlns:xs="http://www.w3.org/2001/XMLSchema" xmlns:p="http://schemas.microsoft.com/office/2006/metadata/properties" xmlns:ns3="c7251ccd-4a1c-4b40-b950-ad089a0c09a0" xmlns:ns4="c14a764f-194d-4aee-bc0b-411b7484540c" targetNamespace="http://schemas.microsoft.com/office/2006/metadata/properties" ma:root="true" ma:fieldsID="3ed76bd9a014773d1995a9670763fac2" ns3:_="" ns4:_="">
    <xsd:import namespace="c7251ccd-4a1c-4b40-b950-ad089a0c09a0"/>
    <xsd:import namespace="c14a764f-194d-4aee-bc0b-411b748454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51ccd-4a1c-4b40-b950-ad089a0c09a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a764f-194d-4aee-bc0b-411b748454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290453-B4AA-4182-B741-48A4BC8FBB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251ccd-4a1c-4b40-b950-ad089a0c09a0"/>
    <ds:schemaRef ds:uri="c14a764f-194d-4aee-bc0b-411b748454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653A12-08EA-45E7-8C25-EDDDE2637CD0}">
  <ds:schemaRefs>
    <ds:schemaRef ds:uri="http://schemas.microsoft.com/office/2006/metadata/properties"/>
    <ds:schemaRef ds:uri="http://schemas.microsoft.com/office/2006/documentManagement/types"/>
    <ds:schemaRef ds:uri="c14a764f-194d-4aee-bc0b-411b7484540c"/>
    <ds:schemaRef ds:uri="http://purl.org/dc/terms/"/>
    <ds:schemaRef ds:uri="c7251ccd-4a1c-4b40-b950-ad089a0c09a0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2AA1DCB-E6DE-403E-9B9A-FBCB4D4599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16672</TotalTime>
  <Words>102</Words>
  <Application>Microsoft Office PowerPoint</Application>
  <PresentationFormat>ワイド画面</PresentationFormat>
  <Paragraphs>19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14</vt:i4>
      </vt:variant>
      <vt:variant>
        <vt:lpstr>スライド タイトル</vt:lpstr>
      </vt:variant>
      <vt:variant>
        <vt:i4>1</vt:i4>
      </vt:variant>
    </vt:vector>
  </HeadingPairs>
  <TitlesOfParts>
    <vt:vector size="18" baseType="lpstr">
      <vt:lpstr>メイリオ</vt:lpstr>
      <vt:lpstr>Arial</vt:lpstr>
      <vt:lpstr>Calibri</vt:lpstr>
      <vt:lpstr>デザインの設定</vt:lpstr>
      <vt:lpstr>4_Office ​​テーマ</vt:lpstr>
      <vt:lpstr>3_デザインの設定</vt:lpstr>
      <vt:lpstr>8_デザインの設定</vt:lpstr>
      <vt:lpstr>11_デザインの設定</vt:lpstr>
      <vt:lpstr>7_デザインの設定</vt:lpstr>
      <vt:lpstr>1_デザインの設定</vt:lpstr>
      <vt:lpstr>2_Office ​​テーマ</vt:lpstr>
      <vt:lpstr>4_デザインの設定</vt:lpstr>
      <vt:lpstr>5_デザインの設定</vt:lpstr>
      <vt:lpstr>6_デザインの設定</vt:lpstr>
      <vt:lpstr>12_デザインの設定</vt:lpstr>
      <vt:lpstr>9_デザインの設定</vt:lpstr>
      <vt:lpstr>10_デザインの設定</vt:lpstr>
      <vt:lpstr>メール作成のプロンプト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ibamasa11</dc:creator>
  <cp:lastModifiedBy>伊庭 正康</cp:lastModifiedBy>
  <cp:revision>1939</cp:revision>
  <cp:lastPrinted>2019-03-06T16:00:35Z</cp:lastPrinted>
  <dcterms:created xsi:type="dcterms:W3CDTF">2012-10-08T01:37:07Z</dcterms:created>
  <dcterms:modified xsi:type="dcterms:W3CDTF">2024-07-16T00:15:55Z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0x0101001DFF98C5033DDA4D8E5BE4420EBA6A20</vt:lpwstr>
  </property>
</Properties>
</file>