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94691"/>
  </p:normalViewPr>
  <p:slideViewPr>
    <p:cSldViewPr snapToGrid="0">
      <p:cViewPr varScale="1">
        <p:scale>
          <a:sx n="89" d="100"/>
          <a:sy n="89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E02A-F7A8-3230-740E-00B58E50A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CC6D6-E88D-4F7A-E99B-FD0D77A3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FA1D2-0877-5776-FD44-2183742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DBAD-F138-4BD3-F39E-62167AA0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0C78-B2A6-E375-EA79-AC192B96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9A2F-5725-CFFA-466A-A4C3600F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27D8A-8D6C-61E5-5204-64EAE1C6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9859-5EB7-EAB1-BFF1-87D86224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7097-74C0-5BBC-08C5-5503C420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DC91-D181-DAB2-69C9-EB7095CC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4ACFF-95C5-E42E-C52B-541562DDD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FC6C7-9E6A-0FB0-6CA6-FF1E07EF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5621-B700-8F3C-A3D2-31ED8A7F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82E0-FD3F-57C7-65A3-F08FE004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2BB7-F2A0-8642-7D51-B2D0E712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B448-C70F-3B37-2FE8-27406AF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1D64-0C78-CE28-6F3E-DB8B2A3C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BA0A9-B401-F9BB-D64E-52DA974C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8D1A-86D2-80B2-FB40-C6E4C56F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439C-A0AE-03F7-FD38-603BA272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7FA9-98C0-88F6-15C8-640C9DC2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CD47E-6F93-7EC0-1E69-1D66AAE0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E302-0356-0F2B-8947-CC74E68C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09A6-313B-088C-B5DF-E8A3C0C9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85A0-B358-2CAB-7CA7-1DB953B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B9AD-32B8-A7A3-9D92-EDE36192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EFCE-6ED5-D1D0-A115-4AE51FE8F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A304C-C063-99E6-508A-E7DDD2D4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A6A8-3658-67F2-45C4-63F1051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FD628-3B3A-9E1B-7E6C-91C94C74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AE66-0AAF-1512-44CC-906ED362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08D8-B544-C428-0EA0-D1D1C43E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23AB-FABA-1BAD-97F3-E3D21871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FEC2-39EC-E928-C691-DF322BAD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7B87F-A03F-7B50-664D-C817075B5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31E1C-9A47-C9B8-C663-619CBFC0B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3BE75-95AE-2846-7BD5-8751CA34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42C7D-75EB-5C16-65FB-CDE67FE7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46DE-8C8B-C91F-3622-EA34479D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F620-4309-DCC8-0593-F9555BD5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BA724-FBAD-AB54-BF92-3BB474E5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3E48B-EC62-BC98-1D9B-B63A851B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A89B1-08B4-2092-0EAA-DAA1ADF8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4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97B69-D94D-9BDA-0A85-7B93161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97821-C986-C6F2-02F6-82153259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78785-3D85-3B60-0F8B-20E84D52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5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FD47-40D5-8FD1-3AFA-516C60FF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9F47-7E48-D04A-2268-1CB16BD4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249FC-8D18-FC87-D914-B408B0B6F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608C-0D94-70D2-168F-2BB5350D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250F-EB7E-9A2F-442D-27AE8B79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6F4B-60C5-C50C-93D7-E06C7014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6D6E-F880-F8C8-DB3C-D1F2A1BA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00B33-9F25-F5EE-099E-A59C351F6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0EB59-CA23-E1BF-39E7-E1712820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686C-4627-3A07-3A7E-629866FE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F240-8BF2-2CFA-9F67-06E5ABBD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A4EA-6A5F-A7AC-917E-9ECB13A6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9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C9B30-BEE4-7C00-274A-63A281A4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EDDE-E292-5505-CA04-6AFFCFE4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D182-1B5F-0001-D92E-1A4DF2F11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FF61B-6A2D-E942-AB2B-E658A7E94BE6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FAA2-93C2-298B-BA17-7ECE144AC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DBFB-493B-7E0A-E2D5-8FA199C8D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24DA-B52F-0846-A910-33F583DD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BF89FB-6AD6-FEF8-1514-A874A4A36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756902" y="457170"/>
            <a:ext cx="6678255" cy="5943630"/>
          </a:xfrm>
          <a:prstGeom prst="rect">
            <a:avLst/>
          </a:prstGeom>
          <a:effectLst>
            <a:softEdge rad="1016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4221E-EFFA-7EDA-B6E7-9937BD12CE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396896" y="966436"/>
            <a:ext cx="1249818" cy="169277"/>
          </a:xfrm>
          <a:prstGeom prst="line">
            <a:avLst/>
          </a:prstGeom>
          <a:ln w="28575">
            <a:solidFill>
              <a:srgbClr val="FFC000"/>
            </a:solidFill>
            <a:round/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762945-BBB4-4263-CE2E-4C02FB0E676C}"/>
              </a:ext>
            </a:extLst>
          </p:cNvPr>
          <p:cNvSpPr txBox="1"/>
          <p:nvPr/>
        </p:nvSpPr>
        <p:spPr>
          <a:xfrm>
            <a:off x="274905" y="797159"/>
            <a:ext cx="2121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Keyboard hook 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8B67-0163-2F91-0D93-4F2CE94D890F}"/>
              </a:ext>
            </a:extLst>
          </p:cNvPr>
          <p:cNvSpPr txBox="1"/>
          <p:nvPr/>
        </p:nvSpPr>
        <p:spPr>
          <a:xfrm>
            <a:off x="1123992" y="3568973"/>
            <a:ext cx="111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Log viewer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6FB03E-40DA-7BDB-7299-612B072AE20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38336" y="3738250"/>
            <a:ext cx="3454893" cy="0"/>
          </a:xfrm>
          <a:prstGeom prst="line">
            <a:avLst/>
          </a:prstGeom>
          <a:ln w="28575">
            <a:solidFill>
              <a:srgbClr val="FFC000"/>
            </a:solidFill>
            <a:round/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4026B-987D-EA35-436B-977B6BE69787}"/>
              </a:ext>
            </a:extLst>
          </p:cNvPr>
          <p:cNvSpPr txBox="1"/>
          <p:nvPr/>
        </p:nvSpPr>
        <p:spPr>
          <a:xfrm>
            <a:off x="1061441" y="5258065"/>
            <a:ext cx="1429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Last key down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F7649-20BF-ABF3-8445-61464A33709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490615" y="5427342"/>
            <a:ext cx="1580642" cy="85509"/>
          </a:xfrm>
          <a:prstGeom prst="line">
            <a:avLst/>
          </a:prstGeom>
          <a:ln w="28575">
            <a:solidFill>
              <a:srgbClr val="FFC000"/>
            </a:solidFill>
            <a:round/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3C64DF-A75A-6958-6EB0-55623DFD4ED8}"/>
              </a:ext>
            </a:extLst>
          </p:cNvPr>
          <p:cNvSpPr txBox="1"/>
          <p:nvPr/>
        </p:nvSpPr>
        <p:spPr>
          <a:xfrm>
            <a:off x="738021" y="6091210"/>
            <a:ext cx="1846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Current focus path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745442-71BF-1BC2-CF87-EE121575DFA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584167" y="6090354"/>
            <a:ext cx="1487090" cy="170133"/>
          </a:xfrm>
          <a:prstGeom prst="line">
            <a:avLst/>
          </a:prstGeom>
          <a:ln w="28575">
            <a:solidFill>
              <a:srgbClr val="FFC000"/>
            </a:solidFill>
            <a:round/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7E8E42-6A38-B97E-90CC-B9AE872E7CDA}"/>
              </a:ext>
            </a:extLst>
          </p:cNvPr>
          <p:cNvSpPr txBox="1"/>
          <p:nvPr/>
        </p:nvSpPr>
        <p:spPr>
          <a:xfrm>
            <a:off x="9953056" y="797159"/>
            <a:ext cx="1720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Log level chooser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DBBB80-EDC3-F22C-6157-148BE14A155A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904514" y="966436"/>
            <a:ext cx="1048542" cy="169277"/>
          </a:xfrm>
          <a:prstGeom prst="line">
            <a:avLst/>
          </a:prstGeom>
          <a:ln w="28575">
            <a:solidFill>
              <a:srgbClr val="FFC000"/>
            </a:solidFill>
            <a:round/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CBBF51B-FC22-A665-EC92-1758AB0070A0}"/>
              </a:ext>
            </a:extLst>
          </p:cNvPr>
          <p:cNvSpPr txBox="1"/>
          <p:nvPr/>
        </p:nvSpPr>
        <p:spPr>
          <a:xfrm>
            <a:off x="9918752" y="5891564"/>
            <a:ext cx="175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Copy to clipboard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14E53E-8390-FD59-957E-A6DB58A74667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915400" y="5800725"/>
            <a:ext cx="1003352" cy="260116"/>
          </a:xfrm>
          <a:prstGeom prst="line">
            <a:avLst/>
          </a:prstGeom>
          <a:ln w="28575">
            <a:solidFill>
              <a:srgbClr val="FFC000"/>
            </a:solidFill>
            <a:round/>
            <a:headEnd type="none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3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Tomonori Shimomura</dc:creator>
  <cp:lastModifiedBy>Tomonori Shimomura</cp:lastModifiedBy>
  <cp:revision>3</cp:revision>
  <dcterms:created xsi:type="dcterms:W3CDTF">2024-11-10T23:59:05Z</dcterms:created>
  <dcterms:modified xsi:type="dcterms:W3CDTF">2024-11-11T00:26:57Z</dcterms:modified>
</cp:coreProperties>
</file>