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2EF7-E647-19C3-FE5E-182A005B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DF3A8-03BA-5D58-7796-69D05513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621B-F432-627F-4222-4A60F6EB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54CD-EC13-1B15-D52A-09AB1AF2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CFB9-46FB-EBD9-0CDE-ACDCE846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7B8B-5B4F-3015-EB1E-2E5A57A1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ED0D8-8C42-4B75-479E-87926961A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EA1E-A9A0-0A0E-765C-A156A4C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90DC-55D0-8032-2DAD-C9013424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B3B0-1DAC-2B4F-65AB-07F857C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7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0D82A-7419-4B16-2DC8-A3438308E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FC48C-4485-B67C-9D6F-8DF7566C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95F7-219A-5234-CC19-C5B8E141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6E7E-25B7-6443-F871-BA6C6CB6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5046-7712-E78E-782F-F96D4CFB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9AEF-3849-296B-8641-B1F9EE72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24DF-24AC-0D41-BE5E-4A1E63F7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2F0C-DB49-A913-D987-CD249145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4F65F-27F4-A217-B6D3-BE11F92D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640F-44F1-D683-1DBE-34D8ADB5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8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FF64-1D20-CCB0-BB27-1C6B3118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42E2B-8306-529F-2640-EACD7FDD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970D-6622-659B-A8D5-D0C8AB29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934F-A6A0-14DE-100C-53623C55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205D-08D9-CEDE-4764-DA286EBD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0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02B5-9449-3DD0-216D-41F80B5B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E59F-13DC-A183-5337-514F40A34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5211E-2945-F877-5165-0864AAB52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45390-90A8-45D6-0DCA-03837634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0549E-3E95-1238-E348-9726123A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CC4C8-EA4E-9C10-C8EB-EA6A5422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5CFB-8038-3F42-DD00-FA921A38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0810-D2FE-F540-1629-58CF28F5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A02E2-7C7C-917C-4AA3-EFDC745E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C4C71-740F-49D3-5CD5-E5B83A65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DE68D-9674-5D5E-7D63-72AA93972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988B0-927E-783D-100E-CFBA0CED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EE729-7A7D-DEE7-E250-82D574FB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B050D-AF7B-C9AB-FEE6-C9532B9C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9330-AEB5-A594-CC61-5084D18C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52DB-C42A-BCCF-F365-CE42CA67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7FDF8-2A4A-9B63-552A-81173E9A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36F1-EAAC-5282-13B0-1193549B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CD6A1-B5B2-A57F-62BF-84C1F0F9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1FCC6-DDB5-3107-6A91-AE96F202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60201-229B-6354-2E77-1E08481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BC5E-A79B-E325-C9B7-F9B8EA74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69A9-9272-0A3F-BB55-1EF5EB5D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2B0B6-A9A0-E071-1709-7C2CA8F4F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FAB2-615C-8862-6733-31EA47B0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7BDD-B367-4E01-AADC-BCFEDC73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9D96-8084-056C-763C-D1F9E92D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59F0-B7B0-8516-AF5D-78A53F53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C8A8-670B-DBF3-8F41-B8BDC13B5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84255-A3B4-899C-FA26-BDB3D820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2F903-3E1E-8832-A92E-0522E1BA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D3DD7-C4A9-1423-CC0B-31D9A8AF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0ADE-2ACF-0746-513C-5B1E48DE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85A61-C45E-AF63-2A65-84BE9623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9DA1D-BCE9-BCF4-C683-BFB41996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6A5C-0B52-9753-840A-ED76037A9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10DEB-8EA4-BE4A-A20B-71BA67EACCA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DB4B-5E0B-8434-8497-B5D167227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4109-916A-BC9B-E2BC-885FA9B1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04AD1-588D-FD46-A73C-8AA16E98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2C47CB-24B2-B40E-07EA-AB216AE8A2AD}"/>
              </a:ext>
            </a:extLst>
          </p:cNvPr>
          <p:cNvSpPr/>
          <p:nvPr/>
        </p:nvSpPr>
        <p:spPr>
          <a:xfrm>
            <a:off x="639579" y="94198"/>
            <a:ext cx="10912839" cy="12741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C12987-CB50-A2CC-628C-C571571BA04A}"/>
              </a:ext>
            </a:extLst>
          </p:cNvPr>
          <p:cNvGrpSpPr/>
          <p:nvPr/>
        </p:nvGrpSpPr>
        <p:grpSpPr>
          <a:xfrm>
            <a:off x="230803" y="0"/>
            <a:ext cx="12191999" cy="6858000"/>
            <a:chOff x="639579" y="100918"/>
            <a:chExt cx="10912839" cy="63708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2FE363-69F0-9053-B83A-E3CB4A2F44F8}"/>
                </a:ext>
              </a:extLst>
            </p:cNvPr>
            <p:cNvSpPr/>
            <p:nvPr/>
          </p:nvSpPr>
          <p:spPr>
            <a:xfrm>
              <a:off x="639579" y="100918"/>
              <a:ext cx="10912839" cy="1274164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5D530B-6186-9746-39CF-BAA985E0DA1A}"/>
                </a:ext>
              </a:extLst>
            </p:cNvPr>
            <p:cNvSpPr/>
            <p:nvPr/>
          </p:nvSpPr>
          <p:spPr>
            <a:xfrm>
              <a:off x="639579" y="1376690"/>
              <a:ext cx="10912839" cy="1274164"/>
            </a:xfrm>
            <a:prstGeom prst="rect">
              <a:avLst/>
            </a:prstGeom>
            <a:gradFill flip="none" rotWithShape="1">
              <a:gsLst>
                <a:gs pos="0">
                  <a:srgbClr val="00B05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FA353-7053-0DD4-394C-0FC30011D516}"/>
                </a:ext>
              </a:extLst>
            </p:cNvPr>
            <p:cNvSpPr/>
            <p:nvPr/>
          </p:nvSpPr>
          <p:spPr>
            <a:xfrm>
              <a:off x="639579" y="2649246"/>
              <a:ext cx="10912839" cy="1274164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B139BC-3811-D22A-0EAA-9C385D627E0C}"/>
                </a:ext>
              </a:extLst>
            </p:cNvPr>
            <p:cNvSpPr/>
            <p:nvPr/>
          </p:nvSpPr>
          <p:spPr>
            <a:xfrm>
              <a:off x="639579" y="3923410"/>
              <a:ext cx="10912839" cy="127416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D9BDC9-DE94-9216-40B8-674DA6732700}"/>
                </a:ext>
              </a:extLst>
            </p:cNvPr>
            <p:cNvSpPr/>
            <p:nvPr/>
          </p:nvSpPr>
          <p:spPr>
            <a:xfrm>
              <a:off x="639579" y="5197574"/>
              <a:ext cx="10912839" cy="1274164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90000"/>
                    <a:lumOff val="1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1F080D-CA2D-645B-F527-38CDCF72AC37}"/>
              </a:ext>
            </a:extLst>
          </p:cNvPr>
          <p:cNvSpPr/>
          <p:nvPr/>
        </p:nvSpPr>
        <p:spPr>
          <a:xfrm>
            <a:off x="2817120" y="5835478"/>
            <a:ext cx="3259921" cy="673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SwiftUI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BD9F65-E150-7655-681C-82494548E04B}"/>
              </a:ext>
            </a:extLst>
          </p:cNvPr>
          <p:cNvSpPr/>
          <p:nvPr/>
        </p:nvSpPr>
        <p:spPr>
          <a:xfrm>
            <a:off x="2811093" y="3104635"/>
            <a:ext cx="2090691" cy="673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A32D23-8210-0E0F-6C9F-900EE4C9103A}"/>
              </a:ext>
            </a:extLst>
          </p:cNvPr>
          <p:cNvSpPr/>
          <p:nvPr/>
        </p:nvSpPr>
        <p:spPr>
          <a:xfrm>
            <a:off x="2811092" y="1779397"/>
            <a:ext cx="3284907" cy="673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MenuBarExtra</a:t>
            </a:r>
            <a:r>
              <a:rPr lang="en-US" dirty="0"/>
              <a:t> / Views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D66A7B1-4E56-5162-2F29-C62693F72A9B}"/>
              </a:ext>
            </a:extLst>
          </p:cNvPr>
          <p:cNvSpPr/>
          <p:nvPr/>
        </p:nvSpPr>
        <p:spPr>
          <a:xfrm>
            <a:off x="2811092" y="4479934"/>
            <a:ext cx="6672723" cy="673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Bridge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6F2234-C48E-5463-5891-22ECAE6ADE3F}"/>
              </a:ext>
            </a:extLst>
          </p:cNvPr>
          <p:cNvSpPr/>
          <p:nvPr/>
        </p:nvSpPr>
        <p:spPr>
          <a:xfrm>
            <a:off x="6326803" y="1777549"/>
            <a:ext cx="3157012" cy="673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Keymap / Focus / Actions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9ACD18-EEE0-8A14-418C-6672DF5033A5}"/>
              </a:ext>
            </a:extLst>
          </p:cNvPr>
          <p:cNvSpPr/>
          <p:nvPr/>
        </p:nvSpPr>
        <p:spPr>
          <a:xfrm>
            <a:off x="2811093" y="394558"/>
            <a:ext cx="6672722" cy="673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Config.py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6726CB-1547-56BF-4623-A9625A5A3C29}"/>
              </a:ext>
            </a:extLst>
          </p:cNvPr>
          <p:cNvSpPr/>
          <p:nvPr/>
        </p:nvSpPr>
        <p:spPr>
          <a:xfrm>
            <a:off x="6223894" y="5835478"/>
            <a:ext cx="3259921" cy="673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D4EFA0-1D7A-6724-73BC-9BCA0E9A46DC}"/>
              </a:ext>
            </a:extLst>
          </p:cNvPr>
          <p:cNvSpPr/>
          <p:nvPr/>
        </p:nvSpPr>
        <p:spPr>
          <a:xfrm>
            <a:off x="5102108" y="3104634"/>
            <a:ext cx="2090691" cy="673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UIElement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410BF4-1CB5-11DA-808F-F5E784ED4EE6}"/>
              </a:ext>
            </a:extLst>
          </p:cNvPr>
          <p:cNvSpPr/>
          <p:nvPr/>
        </p:nvSpPr>
        <p:spPr>
          <a:xfrm>
            <a:off x="7393124" y="3104634"/>
            <a:ext cx="2090691" cy="673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D47C2F-B3B2-A819-B669-C1287F92D203}"/>
              </a:ext>
            </a:extLst>
          </p:cNvPr>
          <p:cNvSpPr txBox="1"/>
          <p:nvPr/>
        </p:nvSpPr>
        <p:spPr>
          <a:xfrm>
            <a:off x="947568" y="5987534"/>
            <a:ext cx="9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738C32-10B0-3364-D5BD-C8ED31576C46}"/>
              </a:ext>
            </a:extLst>
          </p:cNvPr>
          <p:cNvSpPr txBox="1"/>
          <p:nvPr/>
        </p:nvSpPr>
        <p:spPr>
          <a:xfrm>
            <a:off x="784543" y="4477434"/>
            <a:ext cx="1319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</a:t>
            </a:r>
          </a:p>
          <a:p>
            <a:r>
              <a:rPr lang="en-US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915BF-95AA-6E09-2A9F-B230C60A99DE}"/>
              </a:ext>
            </a:extLst>
          </p:cNvPr>
          <p:cNvSpPr txBox="1"/>
          <p:nvPr/>
        </p:nvSpPr>
        <p:spPr>
          <a:xfrm>
            <a:off x="621518" y="3260046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Extension APIs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88E53-7BC4-E513-9976-39BAE7C42538}"/>
              </a:ext>
            </a:extLst>
          </p:cNvPr>
          <p:cNvSpPr txBox="1"/>
          <p:nvPr/>
        </p:nvSpPr>
        <p:spPr>
          <a:xfrm>
            <a:off x="517643" y="1937792"/>
            <a:ext cx="185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 Main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4FE713-358B-C5DA-4349-DF42B2F34C94}"/>
              </a:ext>
            </a:extLst>
          </p:cNvPr>
          <p:cNvSpPr txBox="1"/>
          <p:nvPr/>
        </p:nvSpPr>
        <p:spPr>
          <a:xfrm>
            <a:off x="418737" y="527575"/>
            <a:ext cx="20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3897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Tomonori Shimomura</dc:creator>
  <cp:lastModifiedBy>Tomonori Shimomura</cp:lastModifiedBy>
  <cp:revision>1</cp:revision>
  <dcterms:created xsi:type="dcterms:W3CDTF">2024-11-13T02:41:10Z</dcterms:created>
  <dcterms:modified xsi:type="dcterms:W3CDTF">2024-11-13T03:23:45Z</dcterms:modified>
</cp:coreProperties>
</file>