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1E03B32-7BF1-4048-95B5-CAAD400D8C6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1F1E-F92A-F41A-6928-B5F1BB20C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24FC5-B0D7-226F-9AA2-C0EA4A05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A7F3-0292-458D-CE89-E09E89EF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3582-1087-3C96-1A23-F841B9E5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B93F-9E60-964B-C8DD-393F56B9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08E5-7B11-461A-0A03-F9F7AF4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65BF-CB97-CD7C-E0FF-75ABA52F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9B84-7411-E2AD-95C8-119650EC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1F62-E421-2DA2-5100-3B2B0D9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9206-A08A-B4D3-412E-6A545EF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3D208-BC78-0675-A35D-8FAD6E379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A588-178D-D96A-BECE-5ED00FCC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D16B-E054-D04F-CEEE-F9929A8F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A013-1950-6E53-59CB-782BBC91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ED59-7763-A9AA-7228-D44AF70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C724-5DAF-D4A6-C8AD-59D09C4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652-518C-D8A3-6DFF-D3D77F5D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9C85-B43E-EE8D-B2F7-34D668CB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63FF-F259-155D-8191-8C80B32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17E2-9626-C188-89DB-1F185371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B4D-D9D5-2E4A-9D88-886416D0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9B55D-2034-14D6-593F-D895AA8E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915-22EA-7939-9159-40F4E2E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703C-46A9-D722-792D-A1FE516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30A1-BAB9-DECC-819A-CC0D2CB1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5D13-2334-A72D-0283-FA6B4BA7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5BD1-C3C1-52CC-03E4-0DD7DD93E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C47B-D102-7491-CA4F-53283B63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6D820-9AA8-7FE9-69CB-FE8897E3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423D-B1DD-A308-0FDA-9E021186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C57B-CE8B-357F-8D30-EF9EAC1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5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E822-F64D-F0C3-8C31-FD73012E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B6CD-D3C3-244D-DB71-F174E973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111FE-4BB6-7E20-4654-9AA85467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9037A-9BA8-4C8B-2F01-F54AC188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59C52-6FFA-83FF-0093-6A03EB4FB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E6E4B-35BC-276A-F997-D19F5672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7A07E-FA04-7FF7-59C0-33DBE899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92BFE-83CD-2951-C147-81FBFD9D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B264-4621-2D53-43FF-F5148D0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757D9-2F6C-773A-D817-75C4D5F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8790C-701B-5B1A-D162-707B670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64D8C-71D0-078C-509E-7F881864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DB0AA-4D4E-0463-D726-E9854E42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65C3B-AE91-2A5B-0356-A97BE478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F72A-13BD-AE05-74F3-D397E856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E4C2-8F8B-D516-B936-40DB4AA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CB60-2BF2-BE3C-6D7A-709A55DA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2B4AC-8FE0-1121-C08B-E8ECA01B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8059-D04E-60C8-1D3C-17A6A25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05EDF-0BE0-817A-F45A-A87A93C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05AF-5353-A9C6-75D2-207D82C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3755-8E9E-1530-1A2B-4D9D92D8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5AE4E-3085-B090-A16F-D5ADEC181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48FF-0B33-FDA0-2536-96029623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4A575-E511-742F-AECF-18B518EF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BE26F-5B5D-5002-4049-FBA3A7B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FAC8-3153-C7F9-E842-23117899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4EB1B-48B1-A0C4-3B6E-941E417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23C4-814F-15CA-1EA2-ED1BFAF9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DD68-9E3F-7497-36C3-3DC189E2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019C7-BD1D-7146-B422-EB10B313459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FE0FC-4711-2FB4-4ED3-2DE6055E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91DC-3A78-B9C8-3F42-C37D3743A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7FECB-EAF4-0448-B609-2B032E42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2380AF-4C3C-5E15-7A87-ADF9B0F25BFE}"/>
              </a:ext>
            </a:extLst>
          </p:cNvPr>
          <p:cNvSpPr/>
          <p:nvPr/>
        </p:nvSpPr>
        <p:spPr>
          <a:xfrm>
            <a:off x="3352799" y="688024"/>
            <a:ext cx="5486400" cy="548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keyboard with a gear on top&#10;&#10;">
            <a:extLst>
              <a:ext uri="{FF2B5EF4-FFF2-40B4-BE49-F238E27FC236}">
                <a16:creationId xmlns:a16="http://schemas.microsoft.com/office/drawing/2014/main" id="{BC5575E4-FFAA-E002-22C5-95606733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7" t="17208" r="16650" b="16268"/>
          <a:stretch/>
        </p:blipFill>
        <p:spPr>
          <a:xfrm>
            <a:off x="3897923" y="1230922"/>
            <a:ext cx="4396153" cy="4396155"/>
          </a:xfrm>
          <a:prstGeom prst="roundRect">
            <a:avLst>
              <a:gd name="adj" fmla="val 13195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4584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Tomonori Shimomura</dc:creator>
  <cp:lastModifiedBy>Tomonori Shimomura</cp:lastModifiedBy>
  <cp:revision>3</cp:revision>
  <dcterms:created xsi:type="dcterms:W3CDTF">2024-11-02T16:52:51Z</dcterms:created>
  <dcterms:modified xsi:type="dcterms:W3CDTF">2024-11-02T17:49:07Z</dcterms:modified>
</cp:coreProperties>
</file>