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57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2BBC8-A3DA-4466-A1FA-9FE6A4F4342D}" type="datetimeFigureOut">
              <a:rPr lang="de-DE" smtClean="0"/>
              <a:t>27.11.2017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EEF79-43B2-4947-82EA-AB66111607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4393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2BBC8-A3DA-4466-A1FA-9FE6A4F4342D}" type="datetimeFigureOut">
              <a:rPr lang="de-DE" smtClean="0"/>
              <a:t>27.11.2017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EEF79-43B2-4947-82EA-AB66111607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065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2BBC8-A3DA-4466-A1FA-9FE6A4F4342D}" type="datetimeFigureOut">
              <a:rPr lang="de-DE" smtClean="0"/>
              <a:t>27.11.2017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EEF79-43B2-4947-82EA-AB66111607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0306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2BBC8-A3DA-4466-A1FA-9FE6A4F4342D}" type="datetimeFigureOut">
              <a:rPr lang="de-DE" smtClean="0"/>
              <a:t>27.11.2017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EEF79-43B2-4947-82EA-AB66111607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3146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2BBC8-A3DA-4466-A1FA-9FE6A4F4342D}" type="datetimeFigureOut">
              <a:rPr lang="de-DE" smtClean="0"/>
              <a:t>27.11.2017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EEF79-43B2-4947-82EA-AB66111607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5104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2BBC8-A3DA-4466-A1FA-9FE6A4F4342D}" type="datetimeFigureOut">
              <a:rPr lang="de-DE" smtClean="0"/>
              <a:t>27.11.2017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EEF79-43B2-4947-82EA-AB66111607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2968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2BBC8-A3DA-4466-A1FA-9FE6A4F4342D}" type="datetimeFigureOut">
              <a:rPr lang="de-DE" smtClean="0"/>
              <a:t>27.11.2017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EEF79-43B2-4947-82EA-AB66111607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0643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2BBC8-A3DA-4466-A1FA-9FE6A4F4342D}" type="datetimeFigureOut">
              <a:rPr lang="de-DE" smtClean="0"/>
              <a:t>27.11.2017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EEF79-43B2-4947-82EA-AB66111607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1610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2BBC8-A3DA-4466-A1FA-9FE6A4F4342D}" type="datetimeFigureOut">
              <a:rPr lang="de-DE" smtClean="0"/>
              <a:t>27.11.2017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EEF79-43B2-4947-82EA-AB66111607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4479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2BBC8-A3DA-4466-A1FA-9FE6A4F4342D}" type="datetimeFigureOut">
              <a:rPr lang="de-DE" smtClean="0"/>
              <a:t>27.11.2017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EEF79-43B2-4947-82EA-AB66111607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8642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2BBC8-A3DA-4466-A1FA-9FE6A4F4342D}" type="datetimeFigureOut">
              <a:rPr lang="de-DE" smtClean="0"/>
              <a:t>27.11.2017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EEF79-43B2-4947-82EA-AB66111607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8968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2BBC8-A3DA-4466-A1FA-9FE6A4F4342D}" type="datetimeFigureOut">
              <a:rPr lang="de-DE" smtClean="0"/>
              <a:t>27.11.2017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EEF79-43B2-4947-82EA-AB66111607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4225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975" y="1647824"/>
            <a:ext cx="5381625" cy="3314701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1800" y="1029739"/>
            <a:ext cx="5410200" cy="5828261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3067050" y="1029739"/>
            <a:ext cx="3343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ambiguous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7353300" y="532308"/>
            <a:ext cx="3343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unambiguous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7976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314325" y="265608"/>
            <a:ext cx="3343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ANOVA type three SS</a:t>
            </a:r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" y="1095375"/>
            <a:ext cx="10448925" cy="576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813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Breitbild</PresentationFormat>
  <Paragraphs>3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Hanna Stoffregen</dc:creator>
  <cp:lastModifiedBy>Hanna Stoffregen</cp:lastModifiedBy>
  <cp:revision>3</cp:revision>
  <dcterms:created xsi:type="dcterms:W3CDTF">2017-11-27T23:41:48Z</dcterms:created>
  <dcterms:modified xsi:type="dcterms:W3CDTF">2017-11-28T02:11:38Z</dcterms:modified>
</cp:coreProperties>
</file>