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9C89-D53C-E34E-AD73-7F89508E64B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EC3D-2FA3-A647-8F4C-31BF89D9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750"/>
            <a:ext cx="9144000" cy="6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2" y="1936526"/>
            <a:ext cx="1682143" cy="1409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867" y="4908067"/>
            <a:ext cx="2361393" cy="501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084" y="4826951"/>
            <a:ext cx="2207672" cy="509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768" y="5471196"/>
            <a:ext cx="1515978" cy="1130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768" y="3407080"/>
            <a:ext cx="1539625" cy="1141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350" y="4450367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5667" y="2754136"/>
            <a:ext cx="168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spatial correlation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6173" y="4819699"/>
            <a:ext cx="151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</a:t>
            </a:r>
            <a:r>
              <a:rPr lang="en-US" sz="1400" dirty="0" smtClean="0"/>
              <a:t>ow spatial correlation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047" y="3060902"/>
            <a:ext cx="1556309" cy="1349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526" y="1888130"/>
            <a:ext cx="2428462" cy="4230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4579" y="2375630"/>
            <a:ext cx="54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5623" y="1262360"/>
            <a:ext cx="102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Temporal noise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33199" y="2704323"/>
            <a:ext cx="2158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data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389" y="463104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06723" y="498029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1167" y="450404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19238" y="463104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8921" y="498029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186" y="6205298"/>
            <a:ext cx="381100" cy="508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389" y="6205298"/>
            <a:ext cx="509905" cy="50990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85297" y="3241621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3586" y="1228693"/>
            <a:ext cx="102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Voxel responses weights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00170" y="3483932"/>
            <a:ext cx="135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 presentations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019238" y="3241621"/>
            <a:ext cx="2322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25" y="5121257"/>
            <a:ext cx="1279330" cy="974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53" y="5121257"/>
            <a:ext cx="1299805" cy="1023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8" y="4053207"/>
            <a:ext cx="1311251" cy="1030841"/>
          </a:xfrm>
          <a:prstGeom prst="rect">
            <a:avLst/>
          </a:prstGeom>
        </p:spPr>
      </p:pic>
      <p:pic>
        <p:nvPicPr>
          <p:cNvPr id="12" name="Picture 11" descr="hist_B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73" y="736168"/>
            <a:ext cx="3657600" cy="2743200"/>
          </a:xfrm>
          <a:prstGeom prst="rect">
            <a:avLst/>
          </a:prstGeom>
        </p:spPr>
      </p:pic>
      <p:pic>
        <p:nvPicPr>
          <p:cNvPr id="13" name="Picture 12" descr="hist_Per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50" y="736168"/>
            <a:ext cx="3657600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1042" y="4759855"/>
            <a:ext cx="1517904" cy="1517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764" y="4759855"/>
            <a:ext cx="1517904" cy="15179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3138" y="4843643"/>
            <a:ext cx="1517904" cy="14341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4561" y="503648"/>
            <a:ext cx="30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259" y="3868541"/>
            <a:ext cx="28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3138" y="3822381"/>
            <a:ext cx="2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9866" y="6095984"/>
            <a:ext cx="168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spatial correlation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94897" y="6095984"/>
            <a:ext cx="168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spatial correlation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590" y="4303524"/>
            <a:ext cx="11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Simulated truth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2154" y="5363324"/>
            <a:ext cx="100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Significant voxels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36988" y="503648"/>
            <a:ext cx="196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Benjamini</a:t>
            </a:r>
            <a:r>
              <a:rPr lang="en-US" sz="1400" dirty="0" smtClean="0"/>
              <a:t>-Hochberg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84017" y="503648"/>
            <a:ext cx="168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Permutation-based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49175" y="3995747"/>
            <a:ext cx="221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90% Confidence Intervals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00452" y="4452078"/>
            <a:ext cx="105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q=0.1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204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9" descr="methodfi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1" r="-10791"/>
          <a:stretch>
            <a:fillRect/>
          </a:stretch>
        </p:blipFill>
        <p:spPr>
          <a:xfrm>
            <a:off x="-269875" y="930462"/>
            <a:ext cx="9508006" cy="5229037"/>
          </a:xfrm>
        </p:spPr>
      </p:pic>
    </p:spTree>
    <p:extLst>
      <p:ext uri="{BB962C8B-B14F-4D97-AF65-F5344CB8AC3E}">
        <p14:creationId xmlns:p14="http://schemas.microsoft.com/office/powerpoint/2010/main" val="109727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FDR_comparison_semantic_model_FITW_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4" r="-8124"/>
          <a:stretch>
            <a:fillRect/>
          </a:stretch>
        </p:blipFill>
        <p:spPr>
          <a:xfrm>
            <a:off x="0" y="1079500"/>
            <a:ext cx="9175750" cy="5046663"/>
          </a:xfrm>
        </p:spPr>
      </p:pic>
    </p:spTree>
    <p:extLst>
      <p:ext uri="{BB962C8B-B14F-4D97-AF65-F5344CB8AC3E}">
        <p14:creationId xmlns:p14="http://schemas.microsoft.com/office/powerpoint/2010/main" val="11209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15</cp:revision>
  <dcterms:created xsi:type="dcterms:W3CDTF">2015-05-05T20:48:52Z</dcterms:created>
  <dcterms:modified xsi:type="dcterms:W3CDTF">2015-05-07T00:14:56Z</dcterms:modified>
</cp:coreProperties>
</file>