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69B9-23CD-46C3-847C-6BE58EA12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3958D-FC35-4434-BE8C-B961DFC49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79402-8725-44DC-B47D-C6DCFA0F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15/01/2022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26D2C-8D1B-4D50-B36C-4BC0D371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38F20-E68C-4B71-ADD3-9B8CE825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728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14DA-AD89-4A88-8B2B-2E384CAB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6008B-DF7E-4902-8E8E-72BD03003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6C1D6-61B7-4091-8926-B29061E7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15/01/2022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04707-8956-43FC-828A-3920037A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64BB-11F2-40B0-8C46-303F58B5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364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7E197-4C26-40BA-A645-27EA3ECEE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44418-0F1B-43B5-A9B3-55EC6247F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FDDE1-BF5D-4135-999A-DB04DCAE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15/01/2022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809D-DF64-4155-9C9D-AA70373B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3071-30EC-4737-8710-22F0FF3F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883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8804-A068-4871-AA3C-7938D086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D51CE-B0AE-4877-BB90-5BD9A0B8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E0836-AA1B-49DE-9F3A-9F306A2F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15/01/2022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F343C-E08D-4DC2-BB4F-B85E9811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29A7-2CFF-4515-95AD-FAF24D70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715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9D7C-BAE2-4CE6-98B4-E13DCD6E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B17AB-D400-462B-84DA-72269C728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710FA-02D2-4F9C-B9CC-FC1787F4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15/01/2022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DB3D1-923B-4B28-B053-BCDA2989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BA5FE-2409-4B44-8638-7C24970E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6330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3D78-0F53-48C1-A52E-BA80E9A0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C2B6B-9439-4BC0-9285-6D29C8F96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BF1F0-54F4-4BC0-A97F-A627EC217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64129-A523-4A19-8BF4-81B1BAD0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15/01/2022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25143-A542-4B70-9E4C-0B9985A2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B9DAF-6B15-44C2-B199-AFA88F58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722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0FDD-7880-46C6-9F73-7828F215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A49D8-5ADC-4DB4-98E3-C0A7E1624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3A14E-BA8C-4AAA-A9ED-90F63DE5E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C4950-6412-4397-9624-5DE2C9188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185B5-CF1C-4601-836C-237C2FEC7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5B40D-4EE7-4FBE-9531-8EE8ADC3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15/01/2022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F540A-D1B2-469E-8D7F-4650F60E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A3264-F752-4403-B0B2-13EBC9E1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178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168C-6A82-4AB0-BC63-B84F29D6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E70A7-D3BD-496C-960F-62F8B659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15/01/2022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27624-DDEF-43B4-A944-2C60B5CA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A7849-0AB5-4801-893E-EEC00C60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639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F420B-9375-49A4-A80E-D9B2499A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15/01/2022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7D846-6CD0-43AA-AAF4-26B623C1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C6C3C-FDB5-4F23-976C-50412FED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775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6F05-B678-4780-BBE2-C97498DE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C3FA9-7424-4E02-803F-C3ED78350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A1F04-46B1-4C16-B2AB-EA9B10DEE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FF799-9C84-443B-A9B4-F6252683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15/01/2022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7D332-49C2-43EA-BBDD-377115B4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5558E-EAD2-4285-B9A6-82461972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829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8671-330E-4E01-B6EF-AA0DAB60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32803-69D8-46A8-8E0C-2DA3081B5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DAC9D-F72C-426F-8F76-A33EA2E82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E0DE9-9160-4F30-9E00-A79787C4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15/01/2022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E0F0D-10B4-4D5D-81A6-F8EE116A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1FC2C-63D2-4F40-99DF-1F8D9237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81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A70B81-1DD1-4314-B761-F4726DFB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8A6F1-E78A-47BA-9524-3AA94C9EF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5D685-AB65-470C-B88E-0FF6A9BF8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2C88A-BAEE-46D6-8568-B2FDD65BE323}" type="datetimeFigureOut">
              <a:rPr lang="en-CH" smtClean="0"/>
              <a:t>15/01/2022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C3DF1-6B72-44E3-8AD3-A337C1BA2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6A117-5B2D-4A4F-9DE4-2436C8374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93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8254AE5-671B-4EF4-98FE-9BF4C2B556CD}"/>
              </a:ext>
            </a:extLst>
          </p:cNvPr>
          <p:cNvCxnSpPr>
            <a:cxnSpLocks/>
          </p:cNvCxnSpPr>
          <p:nvPr/>
        </p:nvCxnSpPr>
        <p:spPr>
          <a:xfrm>
            <a:off x="7454567" y="1456661"/>
            <a:ext cx="0" cy="1582903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B68327F-365A-4BCC-8139-FBDA3892179F}"/>
              </a:ext>
            </a:extLst>
          </p:cNvPr>
          <p:cNvCxnSpPr>
            <a:cxnSpLocks/>
          </p:cNvCxnSpPr>
          <p:nvPr/>
        </p:nvCxnSpPr>
        <p:spPr>
          <a:xfrm>
            <a:off x="8307572" y="1485047"/>
            <a:ext cx="0" cy="1074932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3" name="Picture 4" descr="EKO03403 | Elko Wall switch 1 Make Contact (NO) | Distrelec Germany">
            <a:extLst>
              <a:ext uri="{FF2B5EF4-FFF2-40B4-BE49-F238E27FC236}">
                <a16:creationId xmlns:a16="http://schemas.microsoft.com/office/drawing/2014/main" id="{DD7AF9AC-0A8F-4CD7-B9BF-B9DA8F174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7" b="97619" l="10000" r="90000">
                        <a14:foregroundMark x1="73333" y1="84524" x2="43667" y2="91667"/>
                        <a14:foregroundMark x1="43667" y1="91667" x2="31000" y2="37500"/>
                        <a14:foregroundMark x1="31000" y1="37500" x2="60667" y2="13690"/>
                        <a14:foregroundMark x1="60667" y1="13690" x2="71000" y2="12500"/>
                        <a14:foregroundMark x1="60667" y1="10714" x2="25000" y2="7738"/>
                        <a14:foregroundMark x1="25000" y1="11310" x2="27333" y2="87500"/>
                        <a14:foregroundMark x1="32333" y1="96429" x2="33333" y2="96429"/>
                        <a14:foregroundMark x1="61333" y1="96429" x2="65000" y2="97024"/>
                        <a14:foregroundMark x1="59000" y1="96429" x2="73333" y2="96429"/>
                        <a14:foregroundMark x1="59000" y1="97024" x2="73000" y2="97024"/>
                        <a14:foregroundMark x1="25667" y1="4167" x2="24667" y2="5357"/>
                        <a14:foregroundMark x1="25333" y1="8333" x2="24333" y2="5357"/>
                        <a14:foregroundMark x1="29000" y1="97024" x2="61000" y2="96429"/>
                        <a14:foregroundMark x1="61000" y1="96429" x2="60000" y2="96429"/>
                        <a14:foregroundMark x1="59667" y1="98214" x2="27333" y2="94643"/>
                        <a14:foregroundMark x1="27333" y1="94643" x2="30000" y2="97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808" y="2276851"/>
            <a:ext cx="1762032" cy="98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B2A483-8A5F-4B08-B1EC-70EE54D13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702" y="2234746"/>
            <a:ext cx="1732723" cy="1732723"/>
          </a:xfrm>
          <a:prstGeom prst="rect">
            <a:avLst/>
          </a:prstGeom>
        </p:spPr>
      </p:pic>
      <p:pic>
        <p:nvPicPr>
          <p:cNvPr id="1026" name="Picture 2" descr="VECTOR of BULB Gráfico por cikep25 · Creative Fabrica">
            <a:extLst>
              <a:ext uri="{FF2B5EF4-FFF2-40B4-BE49-F238E27FC236}">
                <a16:creationId xmlns:a16="http://schemas.microsoft.com/office/drawing/2014/main" id="{83233537-0095-47EC-A55F-238C275CB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891865" y="4919284"/>
            <a:ext cx="1793870" cy="119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44DCAF-8213-4E2D-B577-BB7DF22D1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4592" y="1828800"/>
            <a:ext cx="1881016" cy="204118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F9D040-6A17-4292-887B-0807A18C8710}"/>
              </a:ext>
            </a:extLst>
          </p:cNvPr>
          <p:cNvCxnSpPr>
            <a:cxnSpLocks/>
          </p:cNvCxnSpPr>
          <p:nvPr/>
        </p:nvCxnSpPr>
        <p:spPr>
          <a:xfrm>
            <a:off x="5788800" y="3922369"/>
            <a:ext cx="0" cy="1104385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222915-60D8-4D83-9AC5-5766564CA628}"/>
              </a:ext>
            </a:extLst>
          </p:cNvPr>
          <p:cNvCxnSpPr>
            <a:cxnSpLocks/>
          </p:cNvCxnSpPr>
          <p:nvPr/>
        </p:nvCxnSpPr>
        <p:spPr>
          <a:xfrm>
            <a:off x="7869237" y="1485047"/>
            <a:ext cx="0" cy="1061148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3281C4-1670-4C95-827C-8E457E281D8D}"/>
              </a:ext>
            </a:extLst>
          </p:cNvPr>
          <p:cNvCxnSpPr>
            <a:cxnSpLocks/>
          </p:cNvCxnSpPr>
          <p:nvPr/>
        </p:nvCxnSpPr>
        <p:spPr>
          <a:xfrm>
            <a:off x="5703740" y="1828800"/>
            <a:ext cx="0" cy="80010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80DCEF-5457-4B91-BC47-5D3154529AC5}"/>
              </a:ext>
            </a:extLst>
          </p:cNvPr>
          <p:cNvCxnSpPr>
            <a:cxnSpLocks/>
          </p:cNvCxnSpPr>
          <p:nvPr/>
        </p:nvCxnSpPr>
        <p:spPr>
          <a:xfrm flipH="1" flipV="1">
            <a:off x="5703740" y="1457478"/>
            <a:ext cx="2603832" cy="27569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618ABC-4F39-4E8C-8871-9FEEDD026DA7}"/>
              </a:ext>
            </a:extLst>
          </p:cNvPr>
          <p:cNvCxnSpPr>
            <a:cxnSpLocks/>
          </p:cNvCxnSpPr>
          <p:nvPr/>
        </p:nvCxnSpPr>
        <p:spPr>
          <a:xfrm flipH="1">
            <a:off x="3353945" y="1456661"/>
            <a:ext cx="23497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F84ED8-7C52-4A04-AD32-3D0B3025C958}"/>
              </a:ext>
            </a:extLst>
          </p:cNvPr>
          <p:cNvCxnSpPr>
            <a:cxnSpLocks/>
          </p:cNvCxnSpPr>
          <p:nvPr/>
        </p:nvCxnSpPr>
        <p:spPr>
          <a:xfrm>
            <a:off x="5703740" y="1456661"/>
            <a:ext cx="0" cy="399708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189C1F-67DA-47A0-B79B-9772FAB6B76F}"/>
              </a:ext>
            </a:extLst>
          </p:cNvPr>
          <p:cNvCxnSpPr>
            <a:cxnSpLocks/>
          </p:cNvCxnSpPr>
          <p:nvPr/>
        </p:nvCxnSpPr>
        <p:spPr>
          <a:xfrm>
            <a:off x="3353945" y="1456661"/>
            <a:ext cx="0" cy="5719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FC538C-4069-49BF-A153-E3DCC43B5E53}"/>
              </a:ext>
            </a:extLst>
          </p:cNvPr>
          <p:cNvCxnSpPr>
            <a:cxnSpLocks/>
          </p:cNvCxnSpPr>
          <p:nvPr/>
        </p:nvCxnSpPr>
        <p:spPr>
          <a:xfrm>
            <a:off x="3871016" y="1611086"/>
            <a:ext cx="0" cy="417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F9854CE-B1AF-4C59-A60A-2EF41AE76372}"/>
              </a:ext>
            </a:extLst>
          </p:cNvPr>
          <p:cNvCxnSpPr>
            <a:cxnSpLocks/>
          </p:cNvCxnSpPr>
          <p:nvPr/>
        </p:nvCxnSpPr>
        <p:spPr>
          <a:xfrm flipH="1">
            <a:off x="4528842" y="4142015"/>
            <a:ext cx="125995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E882172-FBC6-4A9A-A85D-AAA41FCD8D32}"/>
              </a:ext>
            </a:extLst>
          </p:cNvPr>
          <p:cNvCxnSpPr>
            <a:cxnSpLocks/>
          </p:cNvCxnSpPr>
          <p:nvPr/>
        </p:nvCxnSpPr>
        <p:spPr>
          <a:xfrm>
            <a:off x="4498528" y="1611086"/>
            <a:ext cx="30314" cy="253092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A6668D-D695-4367-B983-2128F5B75CF5}"/>
              </a:ext>
            </a:extLst>
          </p:cNvPr>
          <p:cNvCxnSpPr>
            <a:cxnSpLocks/>
          </p:cNvCxnSpPr>
          <p:nvPr/>
        </p:nvCxnSpPr>
        <p:spPr>
          <a:xfrm flipH="1">
            <a:off x="3871016" y="1611086"/>
            <a:ext cx="64266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0" name="Picture 4" descr="EKO03403 | Elko Wall switch 1 Make Contact (NO) | Distrelec Germany">
            <a:extLst>
              <a:ext uri="{FF2B5EF4-FFF2-40B4-BE49-F238E27FC236}">
                <a16:creationId xmlns:a16="http://schemas.microsoft.com/office/drawing/2014/main" id="{CCE9FED9-22D7-431E-953D-3D225B98A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7" b="97619" l="10000" r="90000">
                        <a14:foregroundMark x1="73333" y1="84524" x2="43667" y2="91667"/>
                        <a14:foregroundMark x1="43667" y1="91667" x2="31000" y2="37500"/>
                        <a14:foregroundMark x1="31000" y1="37500" x2="60667" y2="13690"/>
                        <a14:foregroundMark x1="60667" y1="13690" x2="71000" y2="12500"/>
                        <a14:foregroundMark x1="60667" y1="10714" x2="25000" y2="7738"/>
                        <a14:foregroundMark x1="25000" y1="11310" x2="27333" y2="87500"/>
                        <a14:foregroundMark x1="32333" y1="96429" x2="33333" y2="96429"/>
                        <a14:foregroundMark x1="61333" y1="96429" x2="65000" y2="97024"/>
                        <a14:foregroundMark x1="59000" y1="96429" x2="73333" y2="96429"/>
                        <a14:foregroundMark x1="59000" y1="97024" x2="73000" y2="97024"/>
                        <a14:foregroundMark x1="25667" y1="4167" x2="24667" y2="5357"/>
                        <a14:foregroundMark x1="25333" y1="8333" x2="24333" y2="5357"/>
                        <a14:foregroundMark x1="29000" y1="97024" x2="61000" y2="96429"/>
                        <a14:foregroundMark x1="61000" y1="96429" x2="60000" y2="96429"/>
                        <a14:foregroundMark x1="59667" y1="98214" x2="27333" y2="94643"/>
                        <a14:foregroundMark x1="27333" y1="94643" x2="30000" y2="97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785" y="2546195"/>
            <a:ext cx="1762032" cy="98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EKO03403 | Elko Wall switch 1 Make Contact (NO) | Distrelec Germany">
            <a:extLst>
              <a:ext uri="{FF2B5EF4-FFF2-40B4-BE49-F238E27FC236}">
                <a16:creationId xmlns:a16="http://schemas.microsoft.com/office/drawing/2014/main" id="{89F2F27C-9E53-485C-A0FE-D7D209A2C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7" b="97619" l="10000" r="90000">
                        <a14:foregroundMark x1="73333" y1="84524" x2="43667" y2="91667"/>
                        <a14:foregroundMark x1="43667" y1="91667" x2="31000" y2="37500"/>
                        <a14:foregroundMark x1="31000" y1="37500" x2="60667" y2="13690"/>
                        <a14:foregroundMark x1="60667" y1="13690" x2="71000" y2="12500"/>
                        <a14:foregroundMark x1="60667" y1="10714" x2="25000" y2="7738"/>
                        <a14:foregroundMark x1="25000" y1="11310" x2="27333" y2="87500"/>
                        <a14:foregroundMark x1="32333" y1="96429" x2="33333" y2="96429"/>
                        <a14:foregroundMark x1="61333" y1="96429" x2="65000" y2="97024"/>
                        <a14:foregroundMark x1="59000" y1="96429" x2="73333" y2="96429"/>
                        <a14:foregroundMark x1="59000" y1="97024" x2="73000" y2="97024"/>
                        <a14:foregroundMark x1="25667" y1="4167" x2="24667" y2="5357"/>
                        <a14:foregroundMark x1="25333" y1="8333" x2="24333" y2="5357"/>
                        <a14:foregroundMark x1="29000" y1="97024" x2="61000" y2="96429"/>
                        <a14:foregroundMark x1="61000" y1="96429" x2="60000" y2="96429"/>
                        <a14:foregroundMark x1="59667" y1="98214" x2="27333" y2="94643"/>
                        <a14:foregroundMark x1="27333" y1="94643" x2="30000" y2="97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488" y="2815539"/>
            <a:ext cx="1762032" cy="98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E7DD483E-6071-450D-AD9A-86A7ED683D36}"/>
              </a:ext>
            </a:extLst>
          </p:cNvPr>
          <p:cNvSpPr txBox="1"/>
          <p:nvPr/>
        </p:nvSpPr>
        <p:spPr>
          <a:xfrm>
            <a:off x="5833588" y="2876551"/>
            <a:ext cx="1075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Latching</a:t>
            </a:r>
          </a:p>
          <a:p>
            <a:r>
              <a:rPr lang="en-CH" dirty="0"/>
              <a:t>Relay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6E6C52D8-D691-41A3-81A5-57607A331B7B}"/>
              </a:ext>
            </a:extLst>
          </p:cNvPr>
          <p:cNvSpPr txBox="1"/>
          <p:nvPr/>
        </p:nvSpPr>
        <p:spPr>
          <a:xfrm>
            <a:off x="3577017" y="1073478"/>
            <a:ext cx="190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1. Act as a switch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D8CF366-BEAE-40CF-B03B-B15FADFA0F04}"/>
              </a:ext>
            </a:extLst>
          </p:cNvPr>
          <p:cNvSpPr txBox="1"/>
          <p:nvPr/>
        </p:nvSpPr>
        <p:spPr>
          <a:xfrm>
            <a:off x="3792279" y="4153350"/>
            <a:ext cx="205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2. Mains detection</a:t>
            </a:r>
          </a:p>
        </p:txBody>
      </p:sp>
    </p:spTree>
    <p:extLst>
      <p:ext uri="{BB962C8B-B14F-4D97-AF65-F5344CB8AC3E}">
        <p14:creationId xmlns:p14="http://schemas.microsoft.com/office/powerpoint/2010/main" val="402863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García</dc:creator>
  <cp:lastModifiedBy>Carlos García</cp:lastModifiedBy>
  <cp:revision>1</cp:revision>
  <dcterms:created xsi:type="dcterms:W3CDTF">2022-01-15T15:29:17Z</dcterms:created>
  <dcterms:modified xsi:type="dcterms:W3CDTF">2022-01-15T15:42:41Z</dcterms:modified>
</cp:coreProperties>
</file>