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5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8A58-5BC9-4483-A153-0B85E3921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0502-25C6-4126-9EA5-BB7A82B1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377A-ECFC-43D2-993B-A1EE9C8F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3154-277D-4D24-98D8-0D86C79C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1892D-7AAF-45C8-ACB2-6A49E543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24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0840-55AF-4A22-BC3B-E0060399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6399E-B8C7-4045-BC30-0D3EA96A7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6F35-AAD9-44F3-B584-653EC2F8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5F0B-6053-4CBE-B327-02858490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17C1B-FC53-42EE-B5FD-6904463A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007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64E70-F114-4994-8B26-12ADB5970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70919-C67C-442B-B4B7-B7346063D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2CD2-10B4-44DC-ADF3-FB433594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EDBA-FA96-44D5-A6E4-027E88DE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FC0C-E05A-4911-ADEF-08147206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71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741A-A1A7-40B0-9BFC-3606FFDD7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F9B8-9E85-4AD9-87BC-6A6224036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5AAC0-E0AB-41E3-AC01-664914F2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8BF2-02A5-49E0-9977-168D9C23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EC5C-1F96-41FA-982B-A672AF76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7846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3772-6019-4930-8E65-1F837144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8D336-6490-4B09-9366-970DBE8BB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AA1A-1979-4E30-9133-20265922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B68C5-FA2F-40E4-B137-42B3450E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0356C-A861-4891-A903-2C41D10B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776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F4D0-9943-4DAE-BC51-88773BE3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1D36-16F7-4837-A1EC-D60B43E9A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5ADA1-E0F4-4C3B-A9DC-61EFE3FE1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BB389-C2E4-4A96-BDE3-7D6C23F2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B524B-51DA-49AD-A539-2EC06272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494EE-7004-4285-B573-FF678ABB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542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E7DB-68F9-432A-B344-0E4C13F78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1C6D4-CBA2-4FEC-9BF3-7CF71EEC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D8CF-A426-4D77-A6B6-54D100F0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42FCD-1A46-4F7B-A6F1-C04379B1C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D5C5F-F12B-4B6B-A05E-84D9A9B9D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827C7-B3A1-4FA9-BC75-F33E678C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B118D-3508-4D5B-8FDB-C57FC98E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22588-0A7E-4A17-8098-B3870211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244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7F03-26D6-4E7F-9378-F5D5A675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C0A1E-5079-425D-9271-5BD3DA3A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EA827-53E7-496E-B461-2F8A35C0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285AD-B947-464A-BE15-53B8DA6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130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94C8F-9394-4A44-879A-B62BED2F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9ECF0-2136-4D31-9345-A64438BA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C42A-1624-4EA2-806D-C1E997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954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3393-C9BF-4E83-B5FD-C95498D1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72952-52F0-499D-9B9C-F8D918CE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884DD-524B-41D8-B7A2-12BAB3383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26A48-D2DB-4B65-9B8E-BFA5938A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544CF-77AF-4A7D-8667-02E062FD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8A213-433B-4095-B0F0-7DEBD83C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23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700E-4A43-4AB9-9C17-44E8289D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D10A26-F5AC-4A7C-9F7A-F288B853D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F1E5-D6BF-4568-9DDC-D4D4986E6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9E14-3B71-458E-9F58-FBA48B1B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CA571-D609-434D-801E-01034E90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BEB3D-1473-42CA-9AD0-55035234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16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FEF113-DB51-460F-A26B-2B69B11D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4C26F-1434-4B84-8230-722F553AE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E1057-51A5-4AD6-B69C-A0DF4F548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AA27-D38E-45EE-9B89-974AA67339FC}" type="datetimeFigureOut">
              <a:rPr lang="en-CH" smtClean="0"/>
              <a:t>06/02/2022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41D9-DE43-4D95-B95D-0CD2821F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CF7F-74A1-49A4-924A-E46D35531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A1AA-D13D-4B34-8F90-325244ABAAD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0164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26BA42-7208-44E0-B0DD-F2F009565138}"/>
              </a:ext>
            </a:extLst>
          </p:cNvPr>
          <p:cNvSpPr/>
          <p:nvPr/>
        </p:nvSpPr>
        <p:spPr>
          <a:xfrm>
            <a:off x="3998684" y="3374333"/>
            <a:ext cx="381600" cy="464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5784E-DE0B-4BBE-8BDB-1E6C8FF45CFC}"/>
              </a:ext>
            </a:extLst>
          </p:cNvPr>
          <p:cNvSpPr/>
          <p:nvPr/>
        </p:nvSpPr>
        <p:spPr>
          <a:xfrm>
            <a:off x="4380284" y="3368735"/>
            <a:ext cx="342000" cy="3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8BB02-6BCB-41A9-A119-8006D5975A1A}"/>
              </a:ext>
            </a:extLst>
          </p:cNvPr>
          <p:cNvSpPr/>
          <p:nvPr/>
        </p:nvSpPr>
        <p:spPr>
          <a:xfrm>
            <a:off x="3998684" y="1941286"/>
            <a:ext cx="2970000" cy="14256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1FB0B-87B8-436E-8699-4A9904B7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Label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B604F1-C905-493C-8A37-852601C78757}"/>
              </a:ext>
            </a:extLst>
          </p:cNvPr>
          <p:cNvSpPr/>
          <p:nvPr/>
        </p:nvSpPr>
        <p:spPr>
          <a:xfrm>
            <a:off x="4031084" y="1941286"/>
            <a:ext cx="2905200" cy="1425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91B6CB-AE31-4BB4-B064-099EF10ABA77}"/>
              </a:ext>
            </a:extLst>
          </p:cNvPr>
          <p:cNvSpPr/>
          <p:nvPr/>
        </p:nvSpPr>
        <p:spPr>
          <a:xfrm>
            <a:off x="4299367" y="3292914"/>
            <a:ext cx="155302" cy="15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063372-CCE9-4834-9E0D-039D0F7E8A9D}"/>
              </a:ext>
            </a:extLst>
          </p:cNvPr>
          <p:cNvSpPr/>
          <p:nvPr/>
        </p:nvSpPr>
        <p:spPr>
          <a:xfrm>
            <a:off x="4719274" y="3360200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0A5DDD-EE94-43D9-A580-BBDE89CDB788}"/>
              </a:ext>
            </a:extLst>
          </p:cNvPr>
          <p:cNvCxnSpPr/>
          <p:nvPr/>
        </p:nvCxnSpPr>
        <p:spPr>
          <a:xfrm flipV="1">
            <a:off x="4719274" y="1743071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90AD1E-A47B-4BDD-B8D5-AA3BFDB15FE3}"/>
              </a:ext>
            </a:extLst>
          </p:cNvPr>
          <p:cNvSpPr/>
          <p:nvPr/>
        </p:nvSpPr>
        <p:spPr>
          <a:xfrm>
            <a:off x="4896265" y="3360200"/>
            <a:ext cx="3024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DF54EB-DFA2-4BD3-8B37-41AA64BB7AF0}"/>
              </a:ext>
            </a:extLst>
          </p:cNvPr>
          <p:cNvCxnSpPr>
            <a:cxnSpLocks/>
          </p:cNvCxnSpPr>
          <p:nvPr/>
        </p:nvCxnSpPr>
        <p:spPr>
          <a:xfrm flipV="1">
            <a:off x="4896265" y="1695446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B90B83B-AE6B-488A-89E8-410E391B9E5F}"/>
              </a:ext>
            </a:extLst>
          </p:cNvPr>
          <p:cNvSpPr/>
          <p:nvPr/>
        </p:nvSpPr>
        <p:spPr>
          <a:xfrm>
            <a:off x="5195655" y="3360200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F27EED-B787-4468-B622-3FEB0813C058}"/>
              </a:ext>
            </a:extLst>
          </p:cNvPr>
          <p:cNvCxnSpPr>
            <a:cxnSpLocks/>
          </p:cNvCxnSpPr>
          <p:nvPr/>
        </p:nvCxnSpPr>
        <p:spPr>
          <a:xfrm flipV="1">
            <a:off x="5198665" y="1743071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822FB-47B4-4F5F-993A-F46F3BB09D6D}"/>
              </a:ext>
            </a:extLst>
          </p:cNvPr>
          <p:cNvSpPr/>
          <p:nvPr/>
        </p:nvSpPr>
        <p:spPr>
          <a:xfrm>
            <a:off x="5369638" y="3360200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8F965-243A-48B7-BD61-C6D1C435D084}"/>
              </a:ext>
            </a:extLst>
          </p:cNvPr>
          <p:cNvSpPr/>
          <p:nvPr/>
        </p:nvSpPr>
        <p:spPr>
          <a:xfrm>
            <a:off x="5543115" y="3368735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4F6B96-86C5-4FDA-9FCE-F2A3A1989660}"/>
              </a:ext>
            </a:extLst>
          </p:cNvPr>
          <p:cNvCxnSpPr>
            <a:cxnSpLocks/>
          </p:cNvCxnSpPr>
          <p:nvPr/>
        </p:nvCxnSpPr>
        <p:spPr>
          <a:xfrm flipV="1">
            <a:off x="5720106" y="1703981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E610C-DFB3-4CA4-B45A-F88F6CA74B23}"/>
              </a:ext>
            </a:extLst>
          </p:cNvPr>
          <p:cNvCxnSpPr>
            <a:cxnSpLocks/>
          </p:cNvCxnSpPr>
          <p:nvPr/>
        </p:nvCxnSpPr>
        <p:spPr>
          <a:xfrm flipV="1">
            <a:off x="5372646" y="1695446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5D207F-588B-4EBB-800A-FBEF685CB0A3}"/>
              </a:ext>
            </a:extLst>
          </p:cNvPr>
          <p:cNvCxnSpPr>
            <a:cxnSpLocks/>
          </p:cNvCxnSpPr>
          <p:nvPr/>
        </p:nvCxnSpPr>
        <p:spPr>
          <a:xfrm flipV="1">
            <a:off x="5546629" y="1695446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70208D-40B6-48E7-8811-718379BB7238}"/>
              </a:ext>
            </a:extLst>
          </p:cNvPr>
          <p:cNvSpPr txBox="1"/>
          <p:nvPr/>
        </p:nvSpPr>
        <p:spPr>
          <a:xfrm>
            <a:off x="4551284" y="1991178"/>
            <a:ext cx="2516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dirty="0"/>
              <a:t> N    L       R1  R2 R3  R4       L1  L2  L3  L4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D2471B-CBFB-4C92-B868-9AE407082CEC}"/>
              </a:ext>
            </a:extLst>
          </p:cNvPr>
          <p:cNvSpPr/>
          <p:nvPr/>
        </p:nvSpPr>
        <p:spPr>
          <a:xfrm>
            <a:off x="5718841" y="3368735"/>
            <a:ext cx="3348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C99770-34E2-4903-87A8-BBA9537C772B}"/>
              </a:ext>
            </a:extLst>
          </p:cNvPr>
          <p:cNvCxnSpPr>
            <a:cxnSpLocks/>
          </p:cNvCxnSpPr>
          <p:nvPr/>
        </p:nvCxnSpPr>
        <p:spPr>
          <a:xfrm flipV="1">
            <a:off x="6053641" y="1766745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AF5DED6-C6C6-4C29-8F3F-0C8585FC315E}"/>
              </a:ext>
            </a:extLst>
          </p:cNvPr>
          <p:cNvSpPr/>
          <p:nvPr/>
        </p:nvSpPr>
        <p:spPr>
          <a:xfrm>
            <a:off x="6051267" y="3368735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456D54-1BBB-486B-88EF-2363490AA656}"/>
              </a:ext>
            </a:extLst>
          </p:cNvPr>
          <p:cNvCxnSpPr>
            <a:cxnSpLocks/>
          </p:cNvCxnSpPr>
          <p:nvPr/>
        </p:nvCxnSpPr>
        <p:spPr>
          <a:xfrm flipV="1">
            <a:off x="6233105" y="1672143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D597893-CF9D-4AB5-AB44-A2F088082E83}"/>
              </a:ext>
            </a:extLst>
          </p:cNvPr>
          <p:cNvSpPr/>
          <p:nvPr/>
        </p:nvSpPr>
        <p:spPr>
          <a:xfrm>
            <a:off x="6233104" y="3364716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7619C1B-C559-4652-A26F-3876A5F30335}"/>
              </a:ext>
            </a:extLst>
          </p:cNvPr>
          <p:cNvCxnSpPr>
            <a:cxnSpLocks/>
          </p:cNvCxnSpPr>
          <p:nvPr/>
        </p:nvCxnSpPr>
        <p:spPr>
          <a:xfrm flipV="1">
            <a:off x="6414942" y="1668124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A9FD445-43B5-48CC-99BA-19F57F67C219}"/>
              </a:ext>
            </a:extLst>
          </p:cNvPr>
          <p:cNvSpPr/>
          <p:nvPr/>
        </p:nvSpPr>
        <p:spPr>
          <a:xfrm>
            <a:off x="6413103" y="3361994"/>
            <a:ext cx="180000" cy="425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0C2C955-2E66-42E0-9CED-86766B8B51BB}"/>
              </a:ext>
            </a:extLst>
          </p:cNvPr>
          <p:cNvCxnSpPr>
            <a:cxnSpLocks/>
          </p:cNvCxnSpPr>
          <p:nvPr/>
        </p:nvCxnSpPr>
        <p:spPr>
          <a:xfrm flipV="1">
            <a:off x="6594941" y="1665402"/>
            <a:ext cx="0" cy="176348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20760C-F177-4B16-BB6F-0D6B6653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025278" y="2398506"/>
            <a:ext cx="501627" cy="7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5FD476-8716-47C3-A8A9-57A04C2743CE}"/>
              </a:ext>
            </a:extLst>
          </p:cNvPr>
          <p:cNvCxnSpPr/>
          <p:nvPr/>
        </p:nvCxnSpPr>
        <p:spPr>
          <a:xfrm>
            <a:off x="5195655" y="2237399"/>
            <a:ext cx="0" cy="1393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70E41-525C-4859-A793-3A6E64A9A758}"/>
              </a:ext>
            </a:extLst>
          </p:cNvPr>
          <p:cNvCxnSpPr>
            <a:cxnSpLocks/>
          </p:cNvCxnSpPr>
          <p:nvPr/>
        </p:nvCxnSpPr>
        <p:spPr>
          <a:xfrm>
            <a:off x="6200769" y="2376714"/>
            <a:ext cx="0" cy="10704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CA7553-EF33-4AE2-9F8D-94622BBD3A5C}"/>
              </a:ext>
            </a:extLst>
          </p:cNvPr>
          <p:cNvCxnSpPr>
            <a:cxnSpLocks/>
          </p:cNvCxnSpPr>
          <p:nvPr/>
        </p:nvCxnSpPr>
        <p:spPr>
          <a:xfrm flipH="1">
            <a:off x="5183034" y="2377596"/>
            <a:ext cx="101767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369B406-B700-4BD7-99C9-B725A8EB3969}"/>
              </a:ext>
            </a:extLst>
          </p:cNvPr>
          <p:cNvCxnSpPr>
            <a:cxnSpLocks/>
          </p:cNvCxnSpPr>
          <p:nvPr/>
        </p:nvCxnSpPr>
        <p:spPr>
          <a:xfrm flipH="1">
            <a:off x="6051267" y="3019853"/>
            <a:ext cx="1620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B6B230-C8F7-4DAC-837B-C75889BA9818}"/>
              </a:ext>
            </a:extLst>
          </p:cNvPr>
          <p:cNvCxnSpPr>
            <a:cxnSpLocks/>
          </p:cNvCxnSpPr>
          <p:nvPr/>
        </p:nvCxnSpPr>
        <p:spPr>
          <a:xfrm>
            <a:off x="6051267" y="2222500"/>
            <a:ext cx="0" cy="7973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4F9C028-1AC7-4F89-9BE0-9D3F69A84E9F}"/>
              </a:ext>
            </a:extLst>
          </p:cNvPr>
          <p:cNvSpPr txBox="1"/>
          <p:nvPr/>
        </p:nvSpPr>
        <p:spPr>
          <a:xfrm>
            <a:off x="4032544" y="3173300"/>
            <a:ext cx="10836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600" dirty="0"/>
              <a:t>Max consumption: 500mA</a:t>
            </a:r>
          </a:p>
        </p:txBody>
      </p:sp>
    </p:spTree>
    <p:extLst>
      <p:ext uri="{BB962C8B-B14F-4D97-AF65-F5344CB8AC3E}">
        <p14:creationId xmlns:p14="http://schemas.microsoft.com/office/powerpoint/2010/main" val="428254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Label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1: Private DNS per Hub</dc:title>
  <dc:creator>Carlos García</dc:creator>
  <cp:lastModifiedBy>Carlos García</cp:lastModifiedBy>
  <cp:revision>4</cp:revision>
  <dcterms:created xsi:type="dcterms:W3CDTF">2022-02-02T22:01:04Z</dcterms:created>
  <dcterms:modified xsi:type="dcterms:W3CDTF">2022-02-07T07:18:36Z</dcterms:modified>
</cp:coreProperties>
</file>