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100" d="100"/>
          <a:sy n="100" d="100"/>
        </p:scale>
        <p:origin x="4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5CBB-D732-96A5-4EE1-21CCBD61F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7E48B-DFC8-17E1-ADF1-378889EFE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387D2-8DE3-70F8-D153-1D3B9C47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EB8D-9690-4F75-926D-7A077194FDDF}" type="datetimeFigureOut">
              <a:rPr lang="en-CH" smtClean="0"/>
              <a:t>21/04/2023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65080-C835-3AF2-B9F5-6B9FD76F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5167C-539A-3524-1A8C-08262304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6D54-6D65-49A2-8130-7E9C4039B3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5200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66EE-803C-673E-65C2-6339EF14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00A7A-B2F1-BDDE-AD01-6E6E6CE37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63C15-FF50-4B72-04C5-E1E6B7862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EB8D-9690-4F75-926D-7A077194FDDF}" type="datetimeFigureOut">
              <a:rPr lang="en-CH" smtClean="0"/>
              <a:t>21/04/2023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B1863-C72C-1118-93DF-54740856B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39D08-1A45-EB00-57F3-300402B6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6D54-6D65-49A2-8130-7E9C4039B3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6512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E911B3-F3A9-ED71-0427-798094416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26D32-2FA0-966B-810B-8F8F44E67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12F3B-2AFF-DF5B-BC3A-71C48A1B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EB8D-9690-4F75-926D-7A077194FDDF}" type="datetimeFigureOut">
              <a:rPr lang="en-CH" smtClean="0"/>
              <a:t>21/04/2023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929A1-8E7C-2932-5BFF-72935E1E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9300-30CA-7CE9-DAEA-6662D02E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6D54-6D65-49A2-8130-7E9C4039B3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5900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6E0E-245C-0D96-0989-0D3BD694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1306A-348C-33A4-DC5D-CBD519302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EFF77-D964-3459-CAC1-7F0E95A5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EB8D-9690-4F75-926D-7A077194FDDF}" type="datetimeFigureOut">
              <a:rPr lang="en-CH" smtClean="0"/>
              <a:t>21/04/2023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F8683-0103-BB83-F602-A8201A33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72A03-C78F-B403-6980-9DB9315C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6D54-6D65-49A2-8130-7E9C4039B3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615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B470-51C4-3734-63BF-586BEB9DF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65CF3-F60F-094E-5622-EF1BEABBC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C7009-8872-0542-AB44-6259E5FB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EB8D-9690-4F75-926D-7A077194FDDF}" type="datetimeFigureOut">
              <a:rPr lang="en-CH" smtClean="0"/>
              <a:t>21/04/2023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27557-8AA1-5C29-194C-863747B4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622E6-058F-FD93-864F-BD223A49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6D54-6D65-49A2-8130-7E9C4039B3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611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55F3-5EEE-E0E3-1313-A84FDCC1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ED7D2-5728-0D93-F597-0F7E1B200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2CD6B-DA94-76EE-2372-033F24BA8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876BB-C9CB-1BDE-4F73-33D74F57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EB8D-9690-4F75-926D-7A077194FDDF}" type="datetimeFigureOut">
              <a:rPr lang="en-CH" smtClean="0"/>
              <a:t>21/04/2023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CC1EC-A6AA-77AB-9194-4EA2A25B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049AB-061D-B3F5-D407-A5C107B9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6D54-6D65-49A2-8130-7E9C4039B3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8943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425B-FF9E-A815-F73F-330050DB8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A2CFD-1C35-E3BA-C019-C9649A051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38D96-5E47-E4D1-BDAD-2EC89417E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BBAF4-A968-AAEE-BA69-E9ECC0739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BEDEED-7D75-185A-C430-9939E0625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DCA9E-D782-55AE-7FD4-309EB6CA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EB8D-9690-4F75-926D-7A077194FDDF}" type="datetimeFigureOut">
              <a:rPr lang="en-CH" smtClean="0"/>
              <a:t>21/04/2023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35B58C-2300-6216-FE3B-56A34AF28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8C4AE2-5FF0-D8DB-484D-4A96DF858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6D54-6D65-49A2-8130-7E9C4039B3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1602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2524-F932-2C04-AC01-FC7B333A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8DF53B-DDD1-24BD-979F-B3239A046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EB8D-9690-4F75-926D-7A077194FDDF}" type="datetimeFigureOut">
              <a:rPr lang="en-CH" smtClean="0"/>
              <a:t>21/04/2023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9DA66-5DBF-27E4-A21D-0BCFAB601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2715F-E723-3BFA-7F28-A6DDC571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6D54-6D65-49A2-8130-7E9C4039B3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0437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E394FD-4C71-604A-7AED-F51FF217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EB8D-9690-4F75-926D-7A077194FDDF}" type="datetimeFigureOut">
              <a:rPr lang="en-CH" smtClean="0"/>
              <a:t>21/04/2023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C4B08-D7D4-E41A-38E7-CD470499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B1CC2-FB9C-F331-9583-976E8712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6D54-6D65-49A2-8130-7E9C4039B3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2953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6632-BBA3-051F-7231-629B0D120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8E262-1A4C-6626-6063-27ABAC772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56F5B-C165-BFAD-DAEC-2C00C4496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7B7B2-AAEA-6829-0A35-DBD827ED3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EB8D-9690-4F75-926D-7A077194FDDF}" type="datetimeFigureOut">
              <a:rPr lang="en-CH" smtClean="0"/>
              <a:t>21/04/2023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6AF6F-A094-52C6-2A90-650E6660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57566-F638-FD98-4F88-A6F57322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6D54-6D65-49A2-8130-7E9C4039B3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3012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C8EF-353C-5779-D907-212374DC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7BD050-E664-2510-09F9-9A711E0BA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83904-BF92-1F43-DCEF-2CEB71CCE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4724F-C95B-2AF9-BBD0-06AF4E96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EB8D-9690-4F75-926D-7A077194FDDF}" type="datetimeFigureOut">
              <a:rPr lang="en-CH" smtClean="0"/>
              <a:t>21/04/2023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2255E-78DF-352E-4122-EF823308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6446C-C561-440D-51B3-6947AEB3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6D54-6D65-49A2-8130-7E9C4039B3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4980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49E76-DDD3-8691-3E64-DF5EB00C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9B850-A8E8-05F5-A0BB-C104AEB67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FDD5D-5CA2-6167-6C76-97902B099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2EB8D-9690-4F75-926D-7A077194FDDF}" type="datetimeFigureOut">
              <a:rPr lang="en-CH" smtClean="0"/>
              <a:t>21/04/2023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BB08-0695-068C-4EBC-BBDDFB500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2F6B2-E88C-B194-DAD1-3A7879524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26D54-6D65-49A2-8130-7E9C4039B3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9917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D464DA-7F54-AD8F-3F2D-AACFA3F6502D}"/>
              </a:ext>
            </a:extLst>
          </p:cNvPr>
          <p:cNvSpPr/>
          <p:nvPr/>
        </p:nvSpPr>
        <p:spPr>
          <a:xfrm>
            <a:off x="570458" y="775130"/>
            <a:ext cx="10905565" cy="10599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2831D93-6012-5943-11C0-C284B3907AE5}"/>
              </a:ext>
            </a:extLst>
          </p:cNvPr>
          <p:cNvGrpSpPr/>
          <p:nvPr/>
        </p:nvGrpSpPr>
        <p:grpSpPr>
          <a:xfrm>
            <a:off x="8148626" y="827121"/>
            <a:ext cx="512002" cy="883024"/>
            <a:chOff x="7630135" y="2595008"/>
            <a:chExt cx="512002" cy="8830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E76816-22D3-F934-4EC5-DF3941C8148E}"/>
                </a:ext>
              </a:extLst>
            </p:cNvPr>
            <p:cNvSpPr/>
            <p:nvPr/>
          </p:nvSpPr>
          <p:spPr>
            <a:xfrm>
              <a:off x="7630135" y="2595008"/>
              <a:ext cx="512002" cy="883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21C69C8-EDA8-BA9E-69A4-70551DBD5E0E}"/>
                </a:ext>
              </a:extLst>
            </p:cNvPr>
            <p:cNvSpPr/>
            <p:nvPr/>
          </p:nvSpPr>
          <p:spPr>
            <a:xfrm>
              <a:off x="7736619" y="2751151"/>
              <a:ext cx="143124" cy="1431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109E928-9691-5F25-2B3A-E19B4D4883A5}"/>
                </a:ext>
              </a:extLst>
            </p:cNvPr>
            <p:cNvSpPr/>
            <p:nvPr/>
          </p:nvSpPr>
          <p:spPr>
            <a:xfrm>
              <a:off x="7960581" y="2975113"/>
              <a:ext cx="143124" cy="1431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BCECAEC-5EEA-A2A6-15C5-141886BEC6B7}"/>
                </a:ext>
              </a:extLst>
            </p:cNvPr>
            <p:cNvSpPr/>
            <p:nvPr/>
          </p:nvSpPr>
          <p:spPr>
            <a:xfrm>
              <a:off x="7736619" y="3193774"/>
              <a:ext cx="143124" cy="1431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0858444-A89A-A144-5B02-83781ED9805A}"/>
              </a:ext>
            </a:extLst>
          </p:cNvPr>
          <p:cNvGrpSpPr/>
          <p:nvPr/>
        </p:nvGrpSpPr>
        <p:grpSpPr>
          <a:xfrm>
            <a:off x="8660628" y="827121"/>
            <a:ext cx="512002" cy="883024"/>
            <a:chOff x="7556148" y="824163"/>
            <a:chExt cx="512002" cy="88302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5F45A1-FBC8-B514-727D-425F7CEFC417}"/>
                </a:ext>
              </a:extLst>
            </p:cNvPr>
            <p:cNvSpPr/>
            <p:nvPr/>
          </p:nvSpPr>
          <p:spPr>
            <a:xfrm>
              <a:off x="7556148" y="824163"/>
              <a:ext cx="512002" cy="883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20AC8F4-63AA-FB1D-CC06-282FC4CD9713}"/>
                </a:ext>
              </a:extLst>
            </p:cNvPr>
            <p:cNvSpPr/>
            <p:nvPr/>
          </p:nvSpPr>
          <p:spPr>
            <a:xfrm>
              <a:off x="7662632" y="980306"/>
              <a:ext cx="143124" cy="1431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CD8D711-CEB2-F77A-0B90-F9C987861AC7}"/>
                </a:ext>
              </a:extLst>
            </p:cNvPr>
            <p:cNvSpPr/>
            <p:nvPr/>
          </p:nvSpPr>
          <p:spPr>
            <a:xfrm>
              <a:off x="7886594" y="1204268"/>
              <a:ext cx="143124" cy="1431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CB530CE-C9E2-C9D3-49C0-3C3ACB81F9DF}"/>
                </a:ext>
              </a:extLst>
            </p:cNvPr>
            <p:cNvSpPr/>
            <p:nvPr/>
          </p:nvSpPr>
          <p:spPr>
            <a:xfrm>
              <a:off x="7662632" y="1422929"/>
              <a:ext cx="143124" cy="1431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7B228EC-ABFE-6115-3F33-71C13E9DC9FD}"/>
              </a:ext>
            </a:extLst>
          </p:cNvPr>
          <p:cNvGrpSpPr/>
          <p:nvPr/>
        </p:nvGrpSpPr>
        <p:grpSpPr>
          <a:xfrm>
            <a:off x="9179023" y="827121"/>
            <a:ext cx="512002" cy="883024"/>
            <a:chOff x="10880261" y="824163"/>
            <a:chExt cx="512002" cy="88302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CA1D662-9E3E-FB2A-4D09-938366A20927}"/>
                </a:ext>
              </a:extLst>
            </p:cNvPr>
            <p:cNvSpPr/>
            <p:nvPr/>
          </p:nvSpPr>
          <p:spPr>
            <a:xfrm>
              <a:off x="10880261" y="824163"/>
              <a:ext cx="512002" cy="883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944E496-74CB-3F72-5A60-0135B09D11DD}"/>
                </a:ext>
              </a:extLst>
            </p:cNvPr>
            <p:cNvSpPr/>
            <p:nvPr/>
          </p:nvSpPr>
          <p:spPr>
            <a:xfrm>
              <a:off x="10987135" y="980306"/>
              <a:ext cx="306125" cy="1073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91F0423-0224-574D-57A3-D1048684D723}"/>
                </a:ext>
              </a:extLst>
            </p:cNvPr>
            <p:cNvSpPr/>
            <p:nvPr/>
          </p:nvSpPr>
          <p:spPr>
            <a:xfrm>
              <a:off x="10983199" y="1469706"/>
              <a:ext cx="306125" cy="1073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24935A45-73EC-519B-D29B-FA961CE54DD9}"/>
              </a:ext>
            </a:extLst>
          </p:cNvPr>
          <p:cNvSpPr/>
          <p:nvPr/>
        </p:nvSpPr>
        <p:spPr>
          <a:xfrm>
            <a:off x="6503495" y="972571"/>
            <a:ext cx="316689" cy="3166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500" dirty="0" err="1"/>
              <a:t>Usb</a:t>
            </a:r>
            <a:endParaRPr lang="en-CH" sz="5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D363374-E8D8-D66C-F1FC-24B7D8A2EAF2}"/>
              </a:ext>
            </a:extLst>
          </p:cNvPr>
          <p:cNvSpPr/>
          <p:nvPr/>
        </p:nvSpPr>
        <p:spPr>
          <a:xfrm>
            <a:off x="6092874" y="972570"/>
            <a:ext cx="316689" cy="3166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F36DC80-A0CC-7C5B-A933-C5CFEFD0E31C}"/>
              </a:ext>
            </a:extLst>
          </p:cNvPr>
          <p:cNvSpPr/>
          <p:nvPr/>
        </p:nvSpPr>
        <p:spPr>
          <a:xfrm>
            <a:off x="5678529" y="972569"/>
            <a:ext cx="316689" cy="3166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6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026928B-E1BC-5579-04E7-E1450A1AA069}"/>
              </a:ext>
            </a:extLst>
          </p:cNvPr>
          <p:cNvSpPr/>
          <p:nvPr/>
        </p:nvSpPr>
        <p:spPr>
          <a:xfrm>
            <a:off x="5255356" y="973680"/>
            <a:ext cx="316689" cy="3166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3890E25-8053-F0F8-E661-C4EE57A51B45}"/>
              </a:ext>
            </a:extLst>
          </p:cNvPr>
          <p:cNvSpPr/>
          <p:nvPr/>
        </p:nvSpPr>
        <p:spPr>
          <a:xfrm>
            <a:off x="4802211" y="972569"/>
            <a:ext cx="316689" cy="3166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4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DCCDFC-8913-761D-3771-40A2AE3DE442}"/>
              </a:ext>
            </a:extLst>
          </p:cNvPr>
          <p:cNvSpPr/>
          <p:nvPr/>
        </p:nvSpPr>
        <p:spPr>
          <a:xfrm>
            <a:off x="4379038" y="973680"/>
            <a:ext cx="316689" cy="3166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3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9BFA23A-90D1-2511-AB7A-55AB721E6452}"/>
              </a:ext>
            </a:extLst>
          </p:cNvPr>
          <p:cNvSpPr/>
          <p:nvPr/>
        </p:nvSpPr>
        <p:spPr>
          <a:xfrm>
            <a:off x="3925893" y="981846"/>
            <a:ext cx="316689" cy="3166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94F37A1-E1D3-1512-3ECA-8215332D7175}"/>
              </a:ext>
            </a:extLst>
          </p:cNvPr>
          <p:cNvSpPr/>
          <p:nvPr/>
        </p:nvSpPr>
        <p:spPr>
          <a:xfrm>
            <a:off x="3502720" y="982957"/>
            <a:ext cx="316689" cy="3166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C300087-8FD7-A533-5CB7-E0B3AEDCF07F}"/>
              </a:ext>
            </a:extLst>
          </p:cNvPr>
          <p:cNvSpPr/>
          <p:nvPr/>
        </p:nvSpPr>
        <p:spPr>
          <a:xfrm>
            <a:off x="3067380" y="972568"/>
            <a:ext cx="316689" cy="3166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L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EC02184-9739-766A-9CC6-4F2C77258799}"/>
              </a:ext>
            </a:extLst>
          </p:cNvPr>
          <p:cNvSpPr/>
          <p:nvPr/>
        </p:nvSpPr>
        <p:spPr>
          <a:xfrm>
            <a:off x="2607889" y="980306"/>
            <a:ext cx="316689" cy="3166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421AF6-BE25-DEDA-1DAD-58E3C7A98868}"/>
              </a:ext>
            </a:extLst>
          </p:cNvPr>
          <p:cNvSpPr/>
          <p:nvPr/>
        </p:nvSpPr>
        <p:spPr>
          <a:xfrm rot="5400000">
            <a:off x="1080224" y="679411"/>
            <a:ext cx="734619" cy="1302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D0B757A-FD26-90AC-C63E-FB13C65B016B}"/>
              </a:ext>
            </a:extLst>
          </p:cNvPr>
          <p:cNvGrpSpPr/>
          <p:nvPr/>
        </p:nvGrpSpPr>
        <p:grpSpPr>
          <a:xfrm>
            <a:off x="9790463" y="824163"/>
            <a:ext cx="778840" cy="883024"/>
            <a:chOff x="9790463" y="824163"/>
            <a:chExt cx="778840" cy="88302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5C391A-89B5-9739-31C9-21478B9F6362}"/>
                </a:ext>
              </a:extLst>
            </p:cNvPr>
            <p:cNvSpPr/>
            <p:nvPr/>
          </p:nvSpPr>
          <p:spPr>
            <a:xfrm>
              <a:off x="9790463" y="824163"/>
              <a:ext cx="778840" cy="883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6B4FBFB-8872-3FAF-150B-C175E5D878BB}"/>
                </a:ext>
              </a:extLst>
            </p:cNvPr>
            <p:cNvGrpSpPr/>
            <p:nvPr/>
          </p:nvGrpSpPr>
          <p:grpSpPr>
            <a:xfrm>
              <a:off x="9840405" y="1029571"/>
              <a:ext cx="655126" cy="655126"/>
              <a:chOff x="9852593" y="952243"/>
              <a:chExt cx="655126" cy="655126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6604DA6-25F5-C16C-696F-6B2DDD0FB6E2}"/>
                  </a:ext>
                </a:extLst>
              </p:cNvPr>
              <p:cNvSpPr/>
              <p:nvPr/>
            </p:nvSpPr>
            <p:spPr>
              <a:xfrm>
                <a:off x="9852593" y="952243"/>
                <a:ext cx="655126" cy="65512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19D7824-206A-EF65-00DD-B718B7306929}"/>
                  </a:ext>
                </a:extLst>
              </p:cNvPr>
              <p:cNvSpPr/>
              <p:nvPr/>
            </p:nvSpPr>
            <p:spPr>
              <a:xfrm>
                <a:off x="10108594" y="1078693"/>
                <a:ext cx="143124" cy="14312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61A37A3-3FB3-1B5C-1AEB-30842326CA35}"/>
                  </a:ext>
                </a:extLst>
              </p:cNvPr>
              <p:cNvSpPr/>
              <p:nvPr/>
            </p:nvSpPr>
            <p:spPr>
              <a:xfrm>
                <a:off x="10108594" y="1332348"/>
                <a:ext cx="143124" cy="14312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D91B733-A77E-39E6-A651-9CF058B11049}"/>
                </a:ext>
              </a:extLst>
            </p:cNvPr>
            <p:cNvSpPr/>
            <p:nvPr/>
          </p:nvSpPr>
          <p:spPr>
            <a:xfrm>
              <a:off x="9861843" y="866068"/>
              <a:ext cx="234563" cy="973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4D6F03C-3725-1023-69F6-32337FBCE1AD}"/>
                </a:ext>
              </a:extLst>
            </p:cNvPr>
            <p:cNvSpPr/>
            <p:nvPr/>
          </p:nvSpPr>
          <p:spPr>
            <a:xfrm>
              <a:off x="10267224" y="866068"/>
              <a:ext cx="234563" cy="973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203F1EE-FA0A-EEAB-C314-D5520B279798}"/>
              </a:ext>
            </a:extLst>
          </p:cNvPr>
          <p:cNvGrpSpPr/>
          <p:nvPr/>
        </p:nvGrpSpPr>
        <p:grpSpPr>
          <a:xfrm rot="16200000">
            <a:off x="1591879" y="4002538"/>
            <a:ext cx="2655341" cy="1059941"/>
            <a:chOff x="4619143" y="2482006"/>
            <a:chExt cx="2655341" cy="105994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C448ACA-2A56-2CD2-B4DA-FE001DBEE3E0}"/>
                </a:ext>
              </a:extLst>
            </p:cNvPr>
            <p:cNvSpPr/>
            <p:nvPr/>
          </p:nvSpPr>
          <p:spPr>
            <a:xfrm>
              <a:off x="4619143" y="2482006"/>
              <a:ext cx="2655341" cy="105994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A2C630A-0437-7A25-45D0-B1AACC536C69}"/>
                </a:ext>
              </a:extLst>
            </p:cNvPr>
            <p:cNvSpPr/>
            <p:nvPr/>
          </p:nvSpPr>
          <p:spPr>
            <a:xfrm rot="5400000">
              <a:off x="5071514" y="2912236"/>
              <a:ext cx="734619" cy="1994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400" dirty="0"/>
                <a:t>TB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DB5F517-C600-9E1C-D7B3-77834598BDDA}"/>
                </a:ext>
              </a:extLst>
            </p:cNvPr>
            <p:cNvSpPr/>
            <p:nvPr/>
          </p:nvSpPr>
          <p:spPr>
            <a:xfrm rot="5400000">
              <a:off x="5271001" y="2912236"/>
              <a:ext cx="734619" cy="199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400" dirty="0"/>
                <a:t>TB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1FBE00C-EA3C-9E45-0A94-59904E9F0A64}"/>
                </a:ext>
              </a:extLst>
            </p:cNvPr>
            <p:cNvSpPr/>
            <p:nvPr/>
          </p:nvSpPr>
          <p:spPr>
            <a:xfrm rot="5400000">
              <a:off x="4577387" y="2912235"/>
              <a:ext cx="734619" cy="1994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400" dirty="0"/>
                <a:t>TB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5B0045-064A-DF77-FA54-6C02B0A56F52}"/>
                </a:ext>
              </a:extLst>
            </p:cNvPr>
            <p:cNvSpPr/>
            <p:nvPr/>
          </p:nvSpPr>
          <p:spPr>
            <a:xfrm rot="5400000">
              <a:off x="5722561" y="2659576"/>
              <a:ext cx="734619" cy="70480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400" dirty="0" err="1"/>
                <a:t>Shalter</a:t>
              </a:r>
              <a:endParaRPr lang="en-CH" sz="14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5371946-A773-462F-1E6D-06CE10D1238D}"/>
                </a:ext>
              </a:extLst>
            </p:cNvPr>
            <p:cNvSpPr/>
            <p:nvPr/>
          </p:nvSpPr>
          <p:spPr>
            <a:xfrm rot="5400000">
              <a:off x="6174121" y="2912234"/>
              <a:ext cx="734619" cy="1994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4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BC84332-D48E-8686-CEF2-971EA97D4492}"/>
                </a:ext>
              </a:extLst>
            </p:cNvPr>
            <p:cNvSpPr/>
            <p:nvPr/>
          </p:nvSpPr>
          <p:spPr>
            <a:xfrm rot="5400000">
              <a:off x="6367968" y="2912234"/>
              <a:ext cx="734619" cy="199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400" dirty="0"/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49A7EED-1679-8EF1-B121-79168655BA9E}"/>
              </a:ext>
            </a:extLst>
          </p:cNvPr>
          <p:cNvSpPr/>
          <p:nvPr/>
        </p:nvSpPr>
        <p:spPr>
          <a:xfrm rot="16200000">
            <a:off x="7584906" y="3805791"/>
            <a:ext cx="1407561" cy="671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12V PS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466F522-E2F1-1322-064F-6FFBA4947970}"/>
              </a:ext>
            </a:extLst>
          </p:cNvPr>
          <p:cNvSpPr/>
          <p:nvPr/>
        </p:nvSpPr>
        <p:spPr>
          <a:xfrm>
            <a:off x="5361167" y="3437945"/>
            <a:ext cx="1395315" cy="1395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R</a:t>
            </a:r>
            <a:r>
              <a:rPr lang="en-US" sz="1400" dirty="0"/>
              <a:t>e</a:t>
            </a:r>
            <a:r>
              <a:rPr lang="en-CH" sz="1400" dirty="0"/>
              <a:t>lay Board 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AACA443-B648-9C28-B7A2-F7523B316FA6}"/>
              </a:ext>
            </a:extLst>
          </p:cNvPr>
          <p:cNvSpPr/>
          <p:nvPr/>
        </p:nvSpPr>
        <p:spPr>
          <a:xfrm>
            <a:off x="3861861" y="3437945"/>
            <a:ext cx="1395315" cy="1395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R</a:t>
            </a:r>
            <a:r>
              <a:rPr lang="en-US" sz="1400" dirty="0"/>
              <a:t>e</a:t>
            </a:r>
            <a:r>
              <a:rPr lang="en-CH" sz="1400" dirty="0"/>
              <a:t>lay Board 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370CC93-926E-D042-AD0D-B611B3380E69}"/>
              </a:ext>
            </a:extLst>
          </p:cNvPr>
          <p:cNvSpPr/>
          <p:nvPr/>
        </p:nvSpPr>
        <p:spPr>
          <a:xfrm rot="16200000">
            <a:off x="6652009" y="3677294"/>
            <a:ext cx="1395315" cy="941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Esp32 Board</a:t>
            </a: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70E25866-11D7-1A22-2E52-251DFA4F4A2F}"/>
              </a:ext>
            </a:extLst>
          </p:cNvPr>
          <p:cNvCxnSpPr>
            <a:cxnSpLocks/>
            <a:stCxn id="103" idx="2"/>
            <a:endCxn id="105" idx="1"/>
          </p:cNvCxnSpPr>
          <p:nvPr/>
        </p:nvCxnSpPr>
        <p:spPr>
          <a:xfrm rot="5400000" flipV="1">
            <a:off x="6698123" y="4193962"/>
            <a:ext cx="12245" cy="1290842"/>
          </a:xfrm>
          <a:prstGeom prst="curvedConnector3">
            <a:avLst>
              <a:gd name="adj1" fmla="val 186688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744D93A4-0594-4A6A-1487-C588C8E1BB8A}"/>
              </a:ext>
            </a:extLst>
          </p:cNvPr>
          <p:cNvCxnSpPr>
            <a:cxnSpLocks/>
            <a:stCxn id="104" idx="2"/>
            <a:endCxn id="105" idx="1"/>
          </p:cNvCxnSpPr>
          <p:nvPr/>
        </p:nvCxnSpPr>
        <p:spPr>
          <a:xfrm rot="5400000" flipV="1">
            <a:off x="5948471" y="3444310"/>
            <a:ext cx="12243" cy="2790148"/>
          </a:xfrm>
          <a:prstGeom prst="curvedConnector3">
            <a:avLst>
              <a:gd name="adj1" fmla="val 280078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0D08FC77-154A-AA2F-52CC-8A15992F852F}"/>
              </a:ext>
            </a:extLst>
          </p:cNvPr>
          <p:cNvCxnSpPr>
            <a:cxnSpLocks/>
            <a:stCxn id="100" idx="3"/>
            <a:endCxn id="102" idx="1"/>
          </p:cNvCxnSpPr>
          <p:nvPr/>
        </p:nvCxnSpPr>
        <p:spPr>
          <a:xfrm>
            <a:off x="3286859" y="3937892"/>
            <a:ext cx="5001827" cy="907614"/>
          </a:xfrm>
          <a:prstGeom prst="curvedConnector4">
            <a:avLst>
              <a:gd name="adj1" fmla="val 6530"/>
              <a:gd name="adj2" fmla="val 192352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531410AE-D6F5-5345-8ED5-8217C469221A}"/>
              </a:ext>
            </a:extLst>
          </p:cNvPr>
          <p:cNvCxnSpPr>
            <a:cxnSpLocks/>
            <a:endCxn id="103" idx="0"/>
          </p:cNvCxnSpPr>
          <p:nvPr/>
        </p:nvCxnSpPr>
        <p:spPr>
          <a:xfrm flipV="1">
            <a:off x="3286853" y="3437946"/>
            <a:ext cx="2771971" cy="504997"/>
          </a:xfrm>
          <a:prstGeom prst="curvedConnector4">
            <a:avLst>
              <a:gd name="adj1" fmla="val 11301"/>
              <a:gd name="adj2" fmla="val 176704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F6223EF7-E15D-8DA7-BD4B-8A7BCB143BD1}"/>
              </a:ext>
            </a:extLst>
          </p:cNvPr>
          <p:cNvCxnSpPr>
            <a:cxnSpLocks/>
            <a:stCxn id="100" idx="3"/>
            <a:endCxn id="104" idx="0"/>
          </p:cNvCxnSpPr>
          <p:nvPr/>
        </p:nvCxnSpPr>
        <p:spPr>
          <a:xfrm flipV="1">
            <a:off x="3286859" y="3437946"/>
            <a:ext cx="1272659" cy="499947"/>
          </a:xfrm>
          <a:prstGeom prst="curvedConnector4">
            <a:avLst>
              <a:gd name="adj1" fmla="val 22590"/>
              <a:gd name="adj2" fmla="val 145725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4" name="Connector: Curved 153">
            <a:extLst>
              <a:ext uri="{FF2B5EF4-FFF2-40B4-BE49-F238E27FC236}">
                <a16:creationId xmlns:a16="http://schemas.microsoft.com/office/drawing/2014/main" id="{BBEF5A07-44DC-EE0B-7466-9EA54F7ECCD2}"/>
              </a:ext>
            </a:extLst>
          </p:cNvPr>
          <p:cNvCxnSpPr>
            <a:cxnSpLocks/>
            <a:stCxn id="105" idx="3"/>
            <a:endCxn id="102" idx="3"/>
          </p:cNvCxnSpPr>
          <p:nvPr/>
        </p:nvCxnSpPr>
        <p:spPr>
          <a:xfrm rot="16200000">
            <a:off x="7813054" y="2974558"/>
            <a:ext cx="12246" cy="939020"/>
          </a:xfrm>
          <a:prstGeom prst="curvedConnector3">
            <a:avLst>
              <a:gd name="adj1" fmla="val 2190078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0" name="Connector: Curved 159">
            <a:extLst>
              <a:ext uri="{FF2B5EF4-FFF2-40B4-BE49-F238E27FC236}">
                <a16:creationId xmlns:a16="http://schemas.microsoft.com/office/drawing/2014/main" id="{B2BE1D09-7AE8-EAE2-1022-63AFF891B327}"/>
              </a:ext>
            </a:extLst>
          </p:cNvPr>
          <p:cNvCxnSpPr>
            <a:cxnSpLocks/>
            <a:stCxn id="103" idx="0"/>
            <a:endCxn id="5" idx="2"/>
          </p:cNvCxnSpPr>
          <p:nvPr/>
        </p:nvCxnSpPr>
        <p:spPr>
          <a:xfrm rot="5400000" flipH="1" flipV="1">
            <a:off x="6367826" y="1401144"/>
            <a:ext cx="1727800" cy="2345802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91BBCA92-64C9-948D-AE33-038F919AC766}"/>
              </a:ext>
            </a:extLst>
          </p:cNvPr>
          <p:cNvGrpSpPr/>
          <p:nvPr/>
        </p:nvGrpSpPr>
        <p:grpSpPr>
          <a:xfrm>
            <a:off x="9471527" y="3414443"/>
            <a:ext cx="512002" cy="883024"/>
            <a:chOff x="7630135" y="2595008"/>
            <a:chExt cx="512002" cy="883024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2ACDDD5-C650-E28C-46D2-74A6296BC268}"/>
                </a:ext>
              </a:extLst>
            </p:cNvPr>
            <p:cNvSpPr/>
            <p:nvPr/>
          </p:nvSpPr>
          <p:spPr>
            <a:xfrm>
              <a:off x="7630135" y="2595008"/>
              <a:ext cx="512002" cy="883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88BB5B4B-703A-04C4-5FD7-0C23882C25F0}"/>
                </a:ext>
              </a:extLst>
            </p:cNvPr>
            <p:cNvSpPr/>
            <p:nvPr/>
          </p:nvSpPr>
          <p:spPr>
            <a:xfrm>
              <a:off x="7736619" y="2751151"/>
              <a:ext cx="143124" cy="1431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50A16ECB-4425-A74E-99B5-1AD538FD637F}"/>
                </a:ext>
              </a:extLst>
            </p:cNvPr>
            <p:cNvSpPr/>
            <p:nvPr/>
          </p:nvSpPr>
          <p:spPr>
            <a:xfrm>
              <a:off x="7960581" y="2975113"/>
              <a:ext cx="143124" cy="1431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3A115CA0-CA54-4A70-4B4A-B6C3693102B8}"/>
                </a:ext>
              </a:extLst>
            </p:cNvPr>
            <p:cNvSpPr/>
            <p:nvPr/>
          </p:nvSpPr>
          <p:spPr>
            <a:xfrm>
              <a:off x="7736619" y="3193774"/>
              <a:ext cx="143124" cy="1431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6FA5AC3C-9CED-792A-53C0-48AAEDC2007A}"/>
              </a:ext>
            </a:extLst>
          </p:cNvPr>
          <p:cNvGrpSpPr/>
          <p:nvPr/>
        </p:nvGrpSpPr>
        <p:grpSpPr>
          <a:xfrm>
            <a:off x="9983529" y="3414443"/>
            <a:ext cx="512002" cy="883024"/>
            <a:chOff x="7556148" y="824163"/>
            <a:chExt cx="512002" cy="883024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4A9938AA-69FA-F613-CA96-C165EB51BBFE}"/>
                </a:ext>
              </a:extLst>
            </p:cNvPr>
            <p:cNvSpPr/>
            <p:nvPr/>
          </p:nvSpPr>
          <p:spPr>
            <a:xfrm>
              <a:off x="7556148" y="824163"/>
              <a:ext cx="512002" cy="883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DA7BC5BE-5081-7DF2-6CC3-3EF980EF1E8A}"/>
                </a:ext>
              </a:extLst>
            </p:cNvPr>
            <p:cNvSpPr/>
            <p:nvPr/>
          </p:nvSpPr>
          <p:spPr>
            <a:xfrm>
              <a:off x="7662632" y="980306"/>
              <a:ext cx="143124" cy="1431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D5C03876-F48D-F6CC-9FE2-1A7750B45EF2}"/>
                </a:ext>
              </a:extLst>
            </p:cNvPr>
            <p:cNvSpPr/>
            <p:nvPr/>
          </p:nvSpPr>
          <p:spPr>
            <a:xfrm>
              <a:off x="7886594" y="1204268"/>
              <a:ext cx="143124" cy="1431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1C01D7D2-FD3E-4F44-B43B-C8C8CACD7F3A}"/>
                </a:ext>
              </a:extLst>
            </p:cNvPr>
            <p:cNvSpPr/>
            <p:nvPr/>
          </p:nvSpPr>
          <p:spPr>
            <a:xfrm>
              <a:off x="7662632" y="1422929"/>
              <a:ext cx="143124" cy="14312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cxnSp>
        <p:nvCxnSpPr>
          <p:cNvPr id="173" name="Connector: Curved 172">
            <a:extLst>
              <a:ext uri="{FF2B5EF4-FFF2-40B4-BE49-F238E27FC236}">
                <a16:creationId xmlns:a16="http://schemas.microsoft.com/office/drawing/2014/main" id="{5ABDEEA7-7A5C-3A6F-3DF1-FFCAC7D75770}"/>
              </a:ext>
            </a:extLst>
          </p:cNvPr>
          <p:cNvCxnSpPr>
            <a:cxnSpLocks/>
            <a:stCxn id="103" idx="0"/>
            <a:endCxn id="164" idx="0"/>
          </p:cNvCxnSpPr>
          <p:nvPr/>
        </p:nvCxnSpPr>
        <p:spPr>
          <a:xfrm rot="5400000" flipH="1" flipV="1">
            <a:off x="7881425" y="1591843"/>
            <a:ext cx="23502" cy="3668703"/>
          </a:xfrm>
          <a:prstGeom prst="curvedConnector3">
            <a:avLst>
              <a:gd name="adj1" fmla="val 2585746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8" name="Connector: Curved 177">
            <a:extLst>
              <a:ext uri="{FF2B5EF4-FFF2-40B4-BE49-F238E27FC236}">
                <a16:creationId xmlns:a16="http://schemas.microsoft.com/office/drawing/2014/main" id="{B40E477D-45DF-688B-F459-062328CC3972}"/>
              </a:ext>
            </a:extLst>
          </p:cNvPr>
          <p:cNvCxnSpPr>
            <a:cxnSpLocks/>
            <a:stCxn id="105" idx="3"/>
            <a:endCxn id="44" idx="4"/>
          </p:cNvCxnSpPr>
          <p:nvPr/>
        </p:nvCxnSpPr>
        <p:spPr>
          <a:xfrm rot="16200000" flipV="1">
            <a:off x="5074646" y="1175169"/>
            <a:ext cx="2160933" cy="2389111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32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Raul Garcia</dc:creator>
  <cp:lastModifiedBy>Carlos Raul Garcia</cp:lastModifiedBy>
  <cp:revision>2</cp:revision>
  <dcterms:created xsi:type="dcterms:W3CDTF">2023-04-21T17:40:22Z</dcterms:created>
  <dcterms:modified xsi:type="dcterms:W3CDTF">2023-04-24T12:16:23Z</dcterms:modified>
</cp:coreProperties>
</file>