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9D59-4F16-4886-A9E7-5118CA1DFC5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8617-2EC7-4A05-A181-4D4DBEA989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18864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产品特性及情感分析算法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32760"/>
            <a:ext cx="8980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产品特性提取算法流程如下：</a:t>
            </a:r>
            <a:endParaRPr lang="en-US" altLang="zh-CN" dirty="0" smtClean="0"/>
          </a:p>
          <a:p>
            <a:r>
              <a:rPr lang="zh-CN" altLang="en-US" dirty="0" smtClean="0"/>
              <a:t>输入：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种子词表，</a:t>
            </a:r>
            <a:r>
              <a:rPr lang="zh-CN" altLang="en-US" dirty="0"/>
              <a:t>无</a:t>
            </a:r>
            <a:r>
              <a:rPr lang="zh-CN" altLang="en-US" dirty="0" smtClean="0"/>
              <a:t>监督训练获得的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，用户评论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，相似度阈值</a:t>
            </a:r>
            <a:r>
              <a:rPr lang="en-US" altLang="zh-CN" dirty="0" smtClean="0"/>
              <a:t>alpha</a:t>
            </a:r>
          </a:p>
          <a:p>
            <a:r>
              <a:rPr lang="zh-CN" altLang="en-US" dirty="0" smtClean="0"/>
              <a:t>输出： 表示产品特性的关键词</a:t>
            </a:r>
            <a:r>
              <a:rPr lang="en-US" altLang="zh-CN" dirty="0" smtClean="0"/>
              <a:t>A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首先对用户评论进行分词词性标注，得到包含词性词频的字典</a:t>
            </a:r>
            <a:r>
              <a:rPr lang="en-US" altLang="zh-CN" dirty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中的名词按词频降序排序取前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，记为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对于每一条评论中的每一个词执行下列操作：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3.1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中的词比较，看是否是互包含关系（比如：外观与外观设计），如果是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直接将词加入到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3.2 </a:t>
            </a:r>
            <a:r>
              <a:rPr lang="zh-CN" altLang="en-US" dirty="0" smtClean="0"/>
              <a:t>词</a:t>
            </a:r>
            <a:r>
              <a:rPr lang="zh-CN" altLang="en-US" dirty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中的词分别查找矩阵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获得其向量表示，计算余弦相似度，并与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获取相似度大于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的计数，如果计数大于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并且该词在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中，则将该词加入词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典。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返回词典</a:t>
            </a:r>
            <a:r>
              <a:rPr lang="en-US" altLang="zh-CN" dirty="0" smtClean="0"/>
              <a:t>D</a:t>
            </a:r>
            <a:r>
              <a:rPr lang="zh-CN" altLang="en-US" dirty="0" smtClean="0"/>
              <a:t>作为最终产品关键词</a:t>
            </a:r>
            <a:r>
              <a:rPr lang="en-US" altLang="zh-CN" dirty="0" smtClean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160" y="4277995"/>
            <a:ext cx="8656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基于产品特性的细粒度情感识别：</a:t>
            </a:r>
            <a:endParaRPr lang="en-US" altLang="zh-CN" dirty="0" smtClean="0"/>
          </a:p>
          <a:p>
            <a:r>
              <a:rPr lang="zh-CN" altLang="en-US" dirty="0" smtClean="0"/>
              <a:t>输入：用户评论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，情感识别模型</a:t>
            </a:r>
            <a:r>
              <a:rPr lang="en-US" altLang="zh-CN" dirty="0"/>
              <a:t>M</a:t>
            </a:r>
            <a:r>
              <a:rPr lang="zh-CN" altLang="en-US" dirty="0" smtClean="0"/>
              <a:t>，关键词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输出：每个句子中用户对目标产品的态度（正面或负面）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将用户评论</a:t>
            </a:r>
            <a:r>
              <a:rPr lang="en-US" altLang="zh-CN" dirty="0" smtClean="0"/>
              <a:t>R</a:t>
            </a:r>
            <a:r>
              <a:rPr lang="zh-CN" altLang="en-US" dirty="0" smtClean="0"/>
              <a:t>分割成句子</a:t>
            </a:r>
            <a:r>
              <a:rPr lang="zh-CN" altLang="en-US" dirty="0"/>
              <a:t>集合</a:t>
            </a:r>
            <a:r>
              <a:rPr lang="en-US" altLang="zh-CN" dirty="0" smtClean="0"/>
              <a:t>S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对于集合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中的每一句子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分割成词，并对每个词搜索其是否在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，获得该句情感倾向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3.   </a:t>
            </a:r>
            <a:r>
              <a:rPr lang="zh-CN" altLang="en-US" dirty="0" smtClean="0"/>
              <a:t>统计每句中关键词及其对应的情感倾向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作为最终输出。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079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系统效果演示</a:t>
            </a:r>
            <a:endParaRPr lang="zh-CN" altLang="en-US" sz="3200" dirty="0"/>
          </a:p>
        </p:txBody>
      </p:sp>
      <p:pic>
        <p:nvPicPr>
          <p:cNvPr id="6" name="图片 5" descr="dem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92696"/>
            <a:ext cx="6696744" cy="4104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501317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结果评价：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系统具备基本的词联想功能和情感分类的准确性，但词联想模块中的相似度阈值是一个敏感参数。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0792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正在设计未完成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692696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针对上述系统上述问题，考虑直接用机器学习模型代替人工词联想规则：</a:t>
            </a:r>
            <a:endParaRPr lang="en-US" altLang="zh-CN" dirty="0" smtClean="0"/>
          </a:p>
          <a:p>
            <a:r>
              <a:rPr lang="zh-CN" altLang="en-US" dirty="0" smtClean="0"/>
              <a:t>模型如下：</a:t>
            </a:r>
            <a:endParaRPr lang="en-US" altLang="zh-CN" dirty="0" smtClean="0"/>
          </a:p>
          <a:p>
            <a:r>
              <a:rPr lang="zh-CN" altLang="en-US" dirty="0" smtClean="0"/>
              <a:t>输入： 新词</a:t>
            </a:r>
            <a:r>
              <a:rPr lang="en-US" altLang="zh-CN" dirty="0" smtClean="0"/>
              <a:t>w</a:t>
            </a:r>
            <a:r>
              <a:rPr lang="zh-CN" altLang="en-US" dirty="0" smtClean="0"/>
              <a:t>与词表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输出： 是否将</a:t>
            </a:r>
            <a:r>
              <a:rPr lang="en-US" altLang="zh-CN" dirty="0" smtClean="0"/>
              <a:t>w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C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，提取其如下特征：词频，与词表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中的最小编辑距离，词性，与词表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中的最大相似度的词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的词频，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的词性，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的语义向量，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的语义向量。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目前使用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模型最后获得是否将其加入的概率，如果概率数值</a:t>
            </a:r>
            <a:r>
              <a:rPr lang="en-US" altLang="zh-CN" dirty="0" smtClean="0"/>
              <a:t>&gt;0.5</a:t>
            </a:r>
            <a:r>
              <a:rPr lang="zh-CN" altLang="en-US" dirty="0" smtClean="0"/>
              <a:t>（注：如将问题看成二分类而不是一分类可以省去该值设置）。</a:t>
            </a:r>
            <a:r>
              <a:rPr lang="en-US" altLang="zh-CN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难点：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模型属于有监督模型，需要有标签数据训练，目前的解决方法是使用人工规则生成训练样本（可以理解为半自动化标注）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模型初期性能应略好于人工规则，但比人工规则具有增量学习性，如果系统上线后有反馈监督信号，模型将具有成长学习属性。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4869160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英文环境下无监督情感识别模型设计：</a:t>
            </a:r>
            <a:endParaRPr lang="en-US" altLang="zh-CN" dirty="0" smtClean="0"/>
          </a:p>
          <a:p>
            <a:r>
              <a:rPr lang="zh-CN" altLang="en-US" dirty="0" smtClean="0"/>
              <a:t>出发点：目前模型构建在中文数据集上，不存在标注的英文训练集，因此无监督的英文评论情感识别模型非常有必要。</a:t>
            </a:r>
            <a:endParaRPr lang="en-US" altLang="zh-CN" dirty="0" smtClean="0"/>
          </a:p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主要是基于情感词典，句子构成模式。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571</Words>
  <Application>Microsoft Office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7</cp:revision>
  <dcterms:created xsi:type="dcterms:W3CDTF">2018-11-30T08:35:38Z</dcterms:created>
  <dcterms:modified xsi:type="dcterms:W3CDTF">2018-11-30T09:37:07Z</dcterms:modified>
</cp:coreProperties>
</file>