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0"/>
  </p:normalViewPr>
  <p:slideViewPr>
    <p:cSldViewPr snapToGrid="0" snapToObjects="1">
      <p:cViewPr varScale="1">
        <p:scale>
          <a:sx n="122" d="100"/>
          <a:sy n="122" d="100"/>
        </p:scale>
        <p:origin x="8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c57cfe8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c57cfe8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3c57cfe8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3c57cfe8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3c57cfe8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3c57cfe8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3c57cfe8c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3c57cfe8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3c57cfe8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3c57cfe8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3c57cfe8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3c57cfe8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3c57cfe8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3c57cfe8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3c57cfe8c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3c57cfe8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80013"/>
            <a:ext cx="8520600" cy="263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Determining Sex Based on Height, Weight, Drug Usage, and Smoke Usage</a:t>
            </a:r>
            <a:endParaRPr/>
          </a:p>
        </p:txBody>
      </p:sp>
      <p:sp>
        <p:nvSpPr>
          <p:cNvPr id="55" name="Google Shape;55;p13"/>
          <p:cNvSpPr txBox="1">
            <a:spLocks noGrp="1"/>
          </p:cNvSpPr>
          <p:nvPr>
            <p:ph type="subTitle" idx="1"/>
          </p:nvPr>
        </p:nvSpPr>
        <p:spPr>
          <a:xfrm>
            <a:off x="311700" y="3154488"/>
            <a:ext cx="8520600" cy="15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Machine Learning Fundamentals</a:t>
            </a:r>
            <a:endParaRPr/>
          </a:p>
          <a:p>
            <a:pPr marL="0" lvl="0" indent="0" algn="ctr" rtl="0">
              <a:spcBef>
                <a:spcPts val="0"/>
              </a:spcBef>
              <a:spcAft>
                <a:spcPts val="0"/>
              </a:spcAft>
              <a:buNone/>
            </a:pPr>
            <a:r>
              <a:rPr lang="en" sz="1800"/>
              <a:t>Christopher Rha</a:t>
            </a:r>
            <a:endParaRPr sz="1800"/>
          </a:p>
          <a:p>
            <a:pPr marL="0" lvl="0" indent="0" algn="ctr" rtl="0">
              <a:spcBef>
                <a:spcPts val="0"/>
              </a:spcBef>
              <a:spcAft>
                <a:spcPts val="0"/>
              </a:spcAft>
              <a:buNone/>
            </a:pPr>
            <a:r>
              <a:rPr lang="en" sz="1400"/>
              <a:t>1/22/2019</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Before getting to my final question, I had a few that I wanted to test out.</a:t>
            </a:r>
            <a:endParaRPr/>
          </a:p>
          <a:p>
            <a:pPr marL="457200" lvl="0" indent="-342900" algn="l" rtl="0">
              <a:spcBef>
                <a:spcPts val="0"/>
              </a:spcBef>
              <a:spcAft>
                <a:spcPts val="0"/>
              </a:spcAft>
              <a:buSzPts val="1800"/>
              <a:buChar char="●"/>
            </a:pPr>
            <a:r>
              <a:rPr lang="en"/>
              <a:t>Some examples would be:</a:t>
            </a:r>
            <a:endParaRPr/>
          </a:p>
          <a:p>
            <a:pPr marL="914400" lvl="1" indent="-317500" algn="l" rtl="0">
              <a:spcBef>
                <a:spcPts val="0"/>
              </a:spcBef>
              <a:spcAft>
                <a:spcPts val="0"/>
              </a:spcAft>
              <a:buSzPts val="1400"/>
              <a:buChar char="○"/>
            </a:pPr>
            <a:r>
              <a:rPr lang="en"/>
              <a:t>Is there a correlation between smoking and drug usage?</a:t>
            </a:r>
            <a:endParaRPr/>
          </a:p>
          <a:p>
            <a:pPr marL="914400" lvl="1" indent="-317500" algn="l" rtl="0">
              <a:spcBef>
                <a:spcPts val="0"/>
              </a:spcBef>
              <a:spcAft>
                <a:spcPts val="0"/>
              </a:spcAft>
              <a:buSzPts val="1400"/>
              <a:buChar char="○"/>
            </a:pPr>
            <a:r>
              <a:rPr lang="en"/>
              <a:t>What ethnicity has the most words in their essays?</a:t>
            </a:r>
            <a:endParaRPr/>
          </a:p>
          <a:p>
            <a:pPr marL="914400" lvl="1" indent="-317500" algn="l" rtl="0">
              <a:spcBef>
                <a:spcPts val="0"/>
              </a:spcBef>
              <a:spcAft>
                <a:spcPts val="0"/>
              </a:spcAft>
              <a:buSzPts val="1400"/>
              <a:buChar char="○"/>
            </a:pPr>
            <a:r>
              <a:rPr lang="en"/>
              <a:t>Is it possible to predict the sex based on when they were last logged on?</a:t>
            </a:r>
            <a:endParaRPr/>
          </a:p>
          <a:p>
            <a:pPr marL="457200" lvl="0" indent="-342900" algn="l" rtl="0">
              <a:spcBef>
                <a:spcPts val="0"/>
              </a:spcBef>
              <a:spcAft>
                <a:spcPts val="0"/>
              </a:spcAft>
              <a:buSzPts val="1800"/>
              <a:buChar char="●"/>
            </a:pPr>
            <a:r>
              <a:rPr lang="en"/>
              <a:t>I ultimately chose determining sex based on other factors because it sounded the most interesting.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Parsing the Data</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It was a bit harder to understand the data for drug and smoke usage.</a:t>
            </a:r>
            <a:endParaRPr/>
          </a:p>
          <a:p>
            <a:pPr marL="457200" lvl="0" indent="-342900" algn="l" rtl="0">
              <a:spcBef>
                <a:spcPts val="0"/>
              </a:spcBef>
              <a:spcAft>
                <a:spcPts val="0"/>
              </a:spcAft>
              <a:buSzPts val="1800"/>
              <a:buChar char="●"/>
            </a:pPr>
            <a:r>
              <a:rPr lang="en"/>
              <a:t>Height is easily understandable because it is just numbers.</a:t>
            </a:r>
            <a:endParaRPr/>
          </a:p>
          <a:p>
            <a:pPr marL="457200" lvl="0" indent="-342900" algn="l" rtl="0">
              <a:spcBef>
                <a:spcPts val="0"/>
              </a:spcBef>
              <a:spcAft>
                <a:spcPts val="0"/>
              </a:spcAft>
              <a:buSzPts val="1800"/>
              <a:buChar char="●"/>
            </a:pPr>
            <a:r>
              <a:rPr lang="en"/>
              <a:t>Weight, Drug and smoke usage are strings so I had to assign numbers to the phrases chronologically according to how much they seemed to weigh or how much they smoked.</a:t>
            </a:r>
            <a:endParaRPr/>
          </a:p>
          <a:p>
            <a:pPr marL="457200" lvl="0" indent="-342900" algn="l" rtl="0">
              <a:spcBef>
                <a:spcPts val="0"/>
              </a:spcBef>
              <a:spcAft>
                <a:spcPts val="0"/>
              </a:spcAft>
              <a:buSzPts val="1800"/>
              <a:buChar char="●"/>
            </a:pPr>
            <a:r>
              <a:rPr lang="en"/>
              <a:t>Additionally, their sex had to be mapped too; but that was just a 1 or 0 if they were female or male, respectively.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How Weight, Drug Usage, and Smoke Usage was Split</a:t>
            </a:r>
            <a:endParaRPr sz="2400"/>
          </a:p>
        </p:txBody>
      </p:sp>
      <p:pic>
        <p:nvPicPr>
          <p:cNvPr id="73" name="Google Shape;73;p16"/>
          <p:cNvPicPr preferRelativeResize="0"/>
          <p:nvPr/>
        </p:nvPicPr>
        <p:blipFill>
          <a:blip r:embed="rId3">
            <a:alphaModFix/>
          </a:blip>
          <a:stretch>
            <a:fillRect/>
          </a:stretch>
        </p:blipFill>
        <p:spPr>
          <a:xfrm>
            <a:off x="785813" y="1453050"/>
            <a:ext cx="7572375" cy="281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 chose to use the K Neighbors classification because it made the most sense to me.</a:t>
            </a:r>
            <a:endParaRPr/>
          </a:p>
          <a:p>
            <a:pPr marL="457200" lvl="0" indent="-342900" algn="l" rtl="0">
              <a:spcBef>
                <a:spcPts val="0"/>
              </a:spcBef>
              <a:spcAft>
                <a:spcPts val="0"/>
              </a:spcAft>
              <a:buSzPts val="1800"/>
              <a:buChar char="●"/>
            </a:pPr>
            <a:r>
              <a:rPr lang="en"/>
              <a:t>Linear Regression would be difficult because of the multiple factors and no timeline.</a:t>
            </a:r>
            <a:endParaRPr/>
          </a:p>
          <a:p>
            <a:pPr marL="457200" lvl="0" indent="-342900" algn="l" rtl="0">
              <a:spcBef>
                <a:spcPts val="0"/>
              </a:spcBef>
              <a:spcAft>
                <a:spcPts val="0"/>
              </a:spcAft>
              <a:buSzPts val="1800"/>
              <a:buChar char="●"/>
            </a:pPr>
            <a:r>
              <a:rPr lang="en"/>
              <a:t>Multiple Linear Regression and Neural Networks may work as well, I suppose I just did not understand them as much.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Complications</a:t>
            </a:r>
            <a:endParaRPr/>
          </a:p>
        </p:txBody>
      </p:sp>
      <p:sp>
        <p:nvSpPr>
          <p:cNvPr id="85" name="Google Shape;85;p18"/>
          <p:cNvSpPr txBox="1">
            <a:spLocks noGrp="1"/>
          </p:cNvSpPr>
          <p:nvPr>
            <p:ph type="body" idx="1"/>
          </p:nvPr>
        </p:nvSpPr>
        <p:spPr>
          <a:xfrm>
            <a:off x="311700" y="1152475"/>
            <a:ext cx="3972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Before deciding my question, I play with the data a bit to see if I could find anything interesting.</a:t>
            </a:r>
            <a:endParaRPr/>
          </a:p>
          <a:p>
            <a:pPr marL="457200" lvl="0" indent="-342900" algn="l" rtl="0">
              <a:spcBef>
                <a:spcPts val="0"/>
              </a:spcBef>
              <a:spcAft>
                <a:spcPts val="0"/>
              </a:spcAft>
              <a:buSzPts val="1800"/>
              <a:buChar char="●"/>
            </a:pPr>
            <a:r>
              <a:rPr lang="en"/>
              <a:t>I tried to find some way to use Linear Regression but there was a huge problem with independent variables, and string data types.</a:t>
            </a:r>
            <a:endParaRPr/>
          </a:p>
        </p:txBody>
      </p:sp>
      <p:pic>
        <p:nvPicPr>
          <p:cNvPr id="86" name="Google Shape;86;p18"/>
          <p:cNvPicPr preferRelativeResize="0"/>
          <p:nvPr/>
        </p:nvPicPr>
        <p:blipFill>
          <a:blip r:embed="rId3">
            <a:alphaModFix/>
          </a:blip>
          <a:stretch>
            <a:fillRect/>
          </a:stretch>
        </p:blipFill>
        <p:spPr>
          <a:xfrm>
            <a:off x="4562463" y="1217600"/>
            <a:ext cx="4581525" cy="328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K Neighbors</a:t>
            </a:r>
            <a:endParaRPr/>
          </a:p>
        </p:txBody>
      </p:sp>
      <p:sp>
        <p:nvSpPr>
          <p:cNvPr id="92" name="Google Shape;92;p19"/>
          <p:cNvSpPr txBox="1">
            <a:spLocks noGrp="1"/>
          </p:cNvSpPr>
          <p:nvPr>
            <p:ph type="body" idx="1"/>
          </p:nvPr>
        </p:nvSpPr>
        <p:spPr>
          <a:xfrm>
            <a:off x="311700" y="1152475"/>
            <a:ext cx="45084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At first I tried to see if it was possible to predict sex based off of only height and weight.</a:t>
            </a:r>
            <a:endParaRPr/>
          </a:p>
          <a:p>
            <a:pPr marL="457200" lvl="0" indent="-342900" algn="l" rtl="0">
              <a:spcBef>
                <a:spcPts val="0"/>
              </a:spcBef>
              <a:spcAft>
                <a:spcPts val="0"/>
              </a:spcAft>
              <a:buSzPts val="1800"/>
              <a:buChar char="●"/>
            </a:pPr>
            <a:r>
              <a:rPr lang="en"/>
              <a:t>I found a reasonable guess as to what the k value should be and through trial and error, found the accuracy to be 86.11% at 31 neighbors.</a:t>
            </a:r>
            <a:endParaRPr/>
          </a:p>
          <a:p>
            <a:pPr marL="457200" lvl="0" indent="-342900" algn="l" rtl="0">
              <a:spcBef>
                <a:spcPts val="0"/>
              </a:spcBef>
              <a:spcAft>
                <a:spcPts val="0"/>
              </a:spcAft>
              <a:buSzPts val="1800"/>
              <a:buChar char="●"/>
            </a:pPr>
            <a:r>
              <a:rPr lang="en"/>
              <a:t>Additionally, the program took around 21 seconds to run.</a:t>
            </a:r>
            <a:endParaRPr/>
          </a:p>
        </p:txBody>
      </p:sp>
      <p:pic>
        <p:nvPicPr>
          <p:cNvPr id="93" name="Google Shape;93;p19"/>
          <p:cNvPicPr preferRelativeResize="0"/>
          <p:nvPr/>
        </p:nvPicPr>
        <p:blipFill rotWithShape="1">
          <a:blip r:embed="rId3">
            <a:alphaModFix/>
          </a:blip>
          <a:srcRect r="6454"/>
          <a:stretch/>
        </p:blipFill>
        <p:spPr>
          <a:xfrm>
            <a:off x="4882875" y="1152475"/>
            <a:ext cx="4261125" cy="3030850"/>
          </a:xfrm>
          <a:prstGeom prst="rect">
            <a:avLst/>
          </a:prstGeom>
          <a:noFill/>
          <a:ln>
            <a:noFill/>
          </a:ln>
        </p:spPr>
      </p:pic>
      <p:sp>
        <p:nvSpPr>
          <p:cNvPr id="94" name="Google Shape;94;p19"/>
          <p:cNvSpPr/>
          <p:nvPr/>
        </p:nvSpPr>
        <p:spPr>
          <a:xfrm rot="-7435263">
            <a:off x="6134024" y="1181212"/>
            <a:ext cx="474689" cy="151518"/>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K Neighbors</a:t>
            </a:r>
            <a:endParaRPr/>
          </a:p>
        </p:txBody>
      </p:sp>
      <p:sp>
        <p:nvSpPr>
          <p:cNvPr id="100" name="Google Shape;100;p20"/>
          <p:cNvSpPr txBox="1">
            <a:spLocks noGrp="1"/>
          </p:cNvSpPr>
          <p:nvPr>
            <p:ph type="body" idx="1"/>
          </p:nvPr>
        </p:nvSpPr>
        <p:spPr>
          <a:xfrm>
            <a:off x="251075" y="1099425"/>
            <a:ext cx="4478100" cy="388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Then, I thought what would happen if I add more data into the classification.</a:t>
            </a:r>
            <a:endParaRPr/>
          </a:p>
          <a:p>
            <a:pPr marL="457200" lvl="0" indent="-342900" algn="l" rtl="0">
              <a:spcBef>
                <a:spcPts val="0"/>
              </a:spcBef>
              <a:spcAft>
                <a:spcPts val="0"/>
              </a:spcAft>
              <a:buSzPts val="1800"/>
              <a:buChar char="●"/>
            </a:pPr>
            <a:r>
              <a:rPr lang="en"/>
              <a:t>Here, I added drug usage and smoke usage.</a:t>
            </a:r>
            <a:endParaRPr/>
          </a:p>
          <a:p>
            <a:pPr marL="457200" lvl="0" indent="-342900" algn="l" rtl="0">
              <a:spcBef>
                <a:spcPts val="0"/>
              </a:spcBef>
              <a:spcAft>
                <a:spcPts val="0"/>
              </a:spcAft>
              <a:buSzPts val="1800"/>
              <a:buChar char="●"/>
            </a:pPr>
            <a:r>
              <a:rPr lang="en"/>
              <a:t>Interestingly enough, the accuracy only peaked at 85.17% at 27 neighbors.</a:t>
            </a:r>
            <a:endParaRPr/>
          </a:p>
          <a:p>
            <a:pPr marL="457200" lvl="0" indent="-342900" algn="l" rtl="0">
              <a:spcBef>
                <a:spcPts val="0"/>
              </a:spcBef>
              <a:spcAft>
                <a:spcPts val="0"/>
              </a:spcAft>
              <a:buSzPts val="1800"/>
              <a:buChar char="●"/>
            </a:pPr>
            <a:r>
              <a:rPr lang="en"/>
              <a:t>This was 0.94% less accurate than the last and took the same amount of time to run.</a:t>
            </a:r>
            <a:endParaRPr/>
          </a:p>
          <a:p>
            <a:pPr marL="457200" lvl="0" indent="-342900" algn="l" rtl="0">
              <a:spcBef>
                <a:spcPts val="0"/>
              </a:spcBef>
              <a:spcAft>
                <a:spcPts val="0"/>
              </a:spcAft>
              <a:buSzPts val="1800"/>
              <a:buChar char="●"/>
            </a:pPr>
            <a:r>
              <a:rPr lang="en"/>
              <a:t>Maybe that data did more harm than good</a:t>
            </a:r>
            <a:endParaRPr/>
          </a:p>
        </p:txBody>
      </p:sp>
      <p:pic>
        <p:nvPicPr>
          <p:cNvPr id="101" name="Google Shape;101;p20"/>
          <p:cNvPicPr preferRelativeResize="0"/>
          <p:nvPr/>
        </p:nvPicPr>
        <p:blipFill rotWithShape="1">
          <a:blip r:embed="rId3">
            <a:alphaModFix/>
          </a:blip>
          <a:srcRect r="3549"/>
          <a:stretch/>
        </p:blipFill>
        <p:spPr>
          <a:xfrm>
            <a:off x="4729050" y="1232075"/>
            <a:ext cx="4365550" cy="3108400"/>
          </a:xfrm>
          <a:prstGeom prst="rect">
            <a:avLst/>
          </a:prstGeom>
          <a:noFill/>
          <a:ln>
            <a:noFill/>
          </a:ln>
        </p:spPr>
      </p:pic>
      <p:sp>
        <p:nvSpPr>
          <p:cNvPr id="102" name="Google Shape;102;p20"/>
          <p:cNvSpPr/>
          <p:nvPr/>
        </p:nvSpPr>
        <p:spPr>
          <a:xfrm rot="-7435263">
            <a:off x="5952149" y="1315962"/>
            <a:ext cx="474689" cy="151518"/>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08" name="Google Shape;108;p21"/>
          <p:cNvSpPr txBox="1">
            <a:spLocks noGrp="1"/>
          </p:cNvSpPr>
          <p:nvPr>
            <p:ph type="body" idx="1"/>
          </p:nvPr>
        </p:nvSpPr>
        <p:spPr>
          <a:xfrm>
            <a:off x="311700" y="1152475"/>
            <a:ext cx="8520600" cy="377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With an 86.11% accuracy, yes, the program can decently predict a user’s sex.</a:t>
            </a:r>
            <a:endParaRPr/>
          </a:p>
          <a:p>
            <a:pPr marL="457200" lvl="0" indent="-342900" algn="l" rtl="0">
              <a:spcBef>
                <a:spcPts val="0"/>
              </a:spcBef>
              <a:spcAft>
                <a:spcPts val="0"/>
              </a:spcAft>
              <a:buSzPts val="1800"/>
              <a:buChar char="●"/>
            </a:pPr>
            <a:r>
              <a:rPr lang="en"/>
              <a:t>However, I was very surprised at how drug usage and smoke usage had no benefit to the accuracy and even made it worse.</a:t>
            </a:r>
            <a:endParaRPr/>
          </a:p>
          <a:p>
            <a:pPr marL="457200" lvl="0" indent="-342900" algn="l" rtl="0">
              <a:spcBef>
                <a:spcPts val="0"/>
              </a:spcBef>
              <a:spcAft>
                <a:spcPts val="0"/>
              </a:spcAft>
              <a:buSzPts val="1800"/>
              <a:buChar char="●"/>
            </a:pPr>
            <a:r>
              <a:rPr lang="en"/>
              <a:t>One answer I have to this conundrum is that adding those factors forced me to take out many users that did not respond to one or more of these questions. Height and weight allowed me to test 54k users while those factors only gave me 36k.</a:t>
            </a:r>
            <a:endParaRPr/>
          </a:p>
          <a:p>
            <a:pPr marL="457200" lvl="0" indent="-342900" algn="l" rtl="0">
              <a:spcBef>
                <a:spcPts val="0"/>
              </a:spcBef>
              <a:spcAft>
                <a:spcPts val="0"/>
              </a:spcAft>
              <a:buSzPts val="1800"/>
              <a:buChar char="●"/>
            </a:pPr>
            <a:r>
              <a:rPr lang="en"/>
              <a:t>My next step will be to map the user’s ethnicity and combine it with the existing data. Hopefully this will increase the accuracy.</a:t>
            </a:r>
            <a:endParaRPr/>
          </a:p>
          <a:p>
            <a:pPr marL="457200" lvl="0" indent="-342900" algn="l" rtl="0">
              <a:spcBef>
                <a:spcPts val="0"/>
              </a:spcBef>
              <a:spcAft>
                <a:spcPts val="0"/>
              </a:spcAft>
              <a:buSzPts val="1800"/>
              <a:buChar char="●"/>
            </a:pPr>
            <a:r>
              <a:rPr lang="en"/>
              <a:t>If there was another category that I could have from the users, it would be their favorite color. I would be interested to see how that would affect results.</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Words>
  <Application>Microsoft Macintosh PowerPoint</Application>
  <PresentationFormat>On-screen Show (16:9)</PresentationFormat>
  <Paragraphs>40</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Dark</vt:lpstr>
      <vt:lpstr>Determining Sex Based on Height, Weight, Drug Usage, and Smoke Usage</vt:lpstr>
      <vt:lpstr>Questions</vt:lpstr>
      <vt:lpstr>Parsing the Data</vt:lpstr>
      <vt:lpstr>How Weight, Drug Usage, and Smoke Usage was Split</vt:lpstr>
      <vt:lpstr>Classification</vt:lpstr>
      <vt:lpstr>Complications</vt:lpstr>
      <vt:lpstr>Using K Neighbors</vt:lpstr>
      <vt:lpstr>Using K Neighbors</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Sex Based on Height, Weight, Drug Usage, and Smoke Usage</dc:title>
  <cp:lastModifiedBy>Microsoft Office User</cp:lastModifiedBy>
  <cp:revision>1</cp:revision>
  <dcterms:modified xsi:type="dcterms:W3CDTF">2019-01-22T23:49:57Z</dcterms:modified>
</cp:coreProperties>
</file>