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9" r:id="rId6"/>
    <p:sldId id="262" r:id="rId7"/>
    <p:sldId id="261" r:id="rId8"/>
    <p:sldId id="270" r:id="rId9"/>
    <p:sldId id="271" r:id="rId10"/>
    <p:sldId id="272" r:id="rId11"/>
    <p:sldId id="264" r:id="rId12"/>
    <p:sldId id="278" r:id="rId13"/>
    <p:sldId id="274" r:id="rId14"/>
    <p:sldId id="275" r:id="rId15"/>
    <p:sldId id="273" r:id="rId16"/>
    <p:sldId id="265" r:id="rId17"/>
    <p:sldId id="268" r:id="rId18"/>
    <p:sldId id="280" r:id="rId19"/>
    <p:sldId id="279" r:id="rId20"/>
    <p:sldId id="267" r:id="rId21"/>
    <p:sldId id="263" r:id="rId22"/>
    <p:sldId id="277" r:id="rId23"/>
    <p:sldId id="276" r:id="rId24"/>
    <p:sldId id="282" r:id="rId25"/>
    <p:sldId id="283" r:id="rId26"/>
    <p:sldId id="284" r:id="rId27"/>
    <p:sldId id="285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5js.org/refer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FRZ_NFJpY" TargetMode="External"/><Relationship Id="rId2" Type="http://schemas.openxmlformats.org/officeDocument/2006/relationships/hyperlink" Target="https://codepen.io/crhallberg/pen/JrPrR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E9BE-D006-41BD-9D83-13158633C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2 – 11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BB461-8645-48DC-9AA0-0DF7CFFC2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Basic input</a:t>
            </a:r>
          </a:p>
        </p:txBody>
      </p:sp>
    </p:spTree>
    <p:extLst>
      <p:ext uri="{BB962C8B-B14F-4D97-AF65-F5344CB8AC3E}">
        <p14:creationId xmlns:p14="http://schemas.microsoft.com/office/powerpoint/2010/main" val="317051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E890-A3DB-42CA-86AD-9466D971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6EAC-3E72-428E-96E5-D12396F7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https://p5js.org/reference</a:t>
            </a:r>
            <a:endParaRPr lang="en-US" sz="3600" b="1" dirty="0"/>
          </a:p>
          <a:p>
            <a:endParaRPr lang="en-US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3BEC-FD45-45A2-930B-C5A61D75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062288"/>
            <a:ext cx="7200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5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45F-8D8A-424A-9D78-7A949358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 Bomb????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F1FB-4EE3-43BC-93CC-6FDB5E787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A26-B069-406B-8C20-DDFEC734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1791-3E24-4F19-82FC-D1A18782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213EB-2496-4612-8294-DAEDA0F0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8991"/>
            <a:ext cx="10515600" cy="19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DBFDD-695E-4EC5-8AFC-DEA7E133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"If you see a bear, run!"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"If you're going to be late, give me a call."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"If there's an orange soda, I'll take that. If not, I'll have a cola."</a:t>
            </a:r>
          </a:p>
          <a:p>
            <a:pPr marL="0" indent="0">
              <a:buNone/>
            </a:pPr>
            <a:r>
              <a:rPr lang="en-US" dirty="0"/>
              <a:t>"If you can't make it, that's fine."</a:t>
            </a:r>
          </a:p>
        </p:txBody>
      </p:sp>
    </p:spTree>
    <p:extLst>
      <p:ext uri="{BB962C8B-B14F-4D97-AF65-F5344CB8AC3E}">
        <p14:creationId xmlns:p14="http://schemas.microsoft.com/office/powerpoint/2010/main" val="73462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617B6-F1B8-491C-8C16-4DDF3D9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0C21FA-C788-455E-9CDE-355465B2C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68587"/>
              </p:ext>
            </p:extLst>
          </p:nvPr>
        </p:nvGraphicFramePr>
        <p:xfrm>
          <a:off x="838200" y="2056097"/>
          <a:ext cx="10515603" cy="368352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505201">
                  <a:extLst>
                    <a:ext uri="{9D8B030D-6E8A-4147-A177-3AD203B41FA5}">
                      <a16:colId xmlns:a16="http://schemas.microsoft.com/office/drawing/2014/main" val="818887629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3750536532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1253891732"/>
                    </a:ext>
                  </a:extLst>
                </a:gridCol>
              </a:tblGrid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&lt; 5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100 &lt;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32745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15 &gt; 7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-1 &gt;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03589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== 4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4 ==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61530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3.14 !=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 !=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158608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!(False)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!(True)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6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16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A49C-C84C-4DB4-945B-D28F21D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CDA2-336B-4432-BC8D-9E5E184E7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events</a:t>
            </a:r>
          </a:p>
        </p:txBody>
      </p:sp>
    </p:spTree>
    <p:extLst>
      <p:ext uri="{BB962C8B-B14F-4D97-AF65-F5344CB8AC3E}">
        <p14:creationId xmlns:p14="http://schemas.microsoft.com/office/powerpoint/2010/main" val="132145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that Change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67FC95-1A6A-4B7C-8BD0-3D9A3E9D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label instead of a number</a:t>
            </a:r>
          </a:p>
          <a:p>
            <a:r>
              <a:rPr lang="en-US" dirty="0"/>
              <a:t>A label that represents the same value, but that value can change at any time</a:t>
            </a:r>
          </a:p>
          <a:p>
            <a:r>
              <a:rPr lang="en-US" dirty="0"/>
              <a:t>We call these </a:t>
            </a:r>
            <a:r>
              <a:rPr lang="en-US" b="1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3440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DC9-B8FE-470C-8FC2-84BDA426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Numbers That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8A3E-263E-4C09-AEF4-6E391AD1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i="1" dirty="0"/>
              <a:t>fill</a:t>
            </a:r>
            <a:r>
              <a:rPr lang="en-US" dirty="0"/>
              <a:t> and </a:t>
            </a:r>
            <a:r>
              <a:rPr lang="en-US" i="1" dirty="0"/>
              <a:t>stroke</a:t>
            </a:r>
            <a:r>
              <a:rPr lang="en-US" dirty="0"/>
              <a:t> variables</a:t>
            </a:r>
          </a:p>
          <a:p>
            <a:endParaRPr lang="en-US" dirty="0"/>
          </a:p>
          <a:p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</a:p>
          <a:p>
            <a:endParaRPr lang="en-US" dirty="0"/>
          </a:p>
          <a:p>
            <a:r>
              <a:rPr lang="en-US" b="1" dirty="0" err="1"/>
              <a:t>mouseX</a:t>
            </a:r>
            <a:r>
              <a:rPr lang="en-US" dirty="0"/>
              <a:t> will always be the horizontal position of the cursor</a:t>
            </a:r>
          </a:p>
          <a:p>
            <a:pPr lvl="1"/>
            <a:r>
              <a:rPr lang="en-US" dirty="0"/>
              <a:t>Number of pixels between the cursor and the left edge</a:t>
            </a:r>
          </a:p>
          <a:p>
            <a:pPr lvl="1"/>
            <a:endParaRPr lang="en-US" dirty="0"/>
          </a:p>
          <a:p>
            <a:r>
              <a:rPr lang="en-US" b="1" dirty="0" err="1"/>
              <a:t>mouseY</a:t>
            </a:r>
            <a:r>
              <a:rPr lang="en-US" dirty="0"/>
              <a:t> is the vertical position of the cursor</a:t>
            </a:r>
          </a:p>
          <a:p>
            <a:pPr lvl="1"/>
            <a:r>
              <a:rPr lang="en-US" dirty="0"/>
              <a:t>Number of pixels between the cursor and the top edge</a:t>
            </a:r>
          </a:p>
        </p:txBody>
      </p:sp>
    </p:spTree>
    <p:extLst>
      <p:ext uri="{BB962C8B-B14F-4D97-AF65-F5344CB8AC3E}">
        <p14:creationId xmlns:p14="http://schemas.microsoft.com/office/powerpoint/2010/main" val="26764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7910-E2B0-421C-95E9-0BAAF61D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Input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4DCD-9D67-4AA6-A995-C7C30AC92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45B-1E23-466B-82F2-D6B3CF6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8AB6-8469-4AB3-B1C1-239F870B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Where is Professor Hallberg’s office?</a:t>
            </a:r>
          </a:p>
          <a:p>
            <a:pPr lvl="1"/>
            <a:r>
              <a:rPr lang="en-US" dirty="0"/>
              <a:t>Adjunct office: 3</a:t>
            </a:r>
            <a:r>
              <a:rPr lang="en-US" baseline="30000" dirty="0"/>
              <a:t>rd</a:t>
            </a:r>
            <a:r>
              <a:rPr lang="en-US" dirty="0"/>
              <a:t> floor, right at the end of the hall.</a:t>
            </a:r>
          </a:p>
          <a:p>
            <a:pPr lvl="1"/>
            <a:endParaRPr lang="en-US" dirty="0"/>
          </a:p>
          <a:p>
            <a:r>
              <a:rPr lang="en-US" i="1" dirty="0"/>
              <a:t>When are Professor Hallberg’s office hours?</a:t>
            </a:r>
          </a:p>
          <a:p>
            <a:pPr lvl="1"/>
            <a:r>
              <a:rPr lang="en-US" dirty="0"/>
              <a:t>All day Monday from 10am until class.</a:t>
            </a:r>
          </a:p>
          <a:p>
            <a:pPr lvl="1"/>
            <a:endParaRPr lang="en-US" dirty="0"/>
          </a:p>
          <a:p>
            <a:r>
              <a:rPr lang="en-US" i="1" dirty="0"/>
              <a:t>What three Canvas features do you find most useful?</a:t>
            </a:r>
          </a:p>
          <a:p>
            <a:pPr lvl="1"/>
            <a:r>
              <a:rPr lang="en-US" dirty="0"/>
              <a:t>“First year here… so I haven’t used it much.”</a:t>
            </a:r>
          </a:p>
          <a:p>
            <a:pPr lvl="1"/>
            <a:r>
              <a:rPr lang="en-US" dirty="0"/>
              <a:t>“I enjoy that there’s an app”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2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9199-706C-41E9-A1DD-763BAD27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p5.js provide event information?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D9D1-C918-44B2-B38D-41CA0CE1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5644-6E8D-4E9F-AF38-C06F27676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ED259-B657-4C61-A2C4-3D9FD1FD3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3348" y="1681163"/>
            <a:ext cx="5672040" cy="823912"/>
          </a:xfrm>
        </p:spPr>
        <p:txBody>
          <a:bodyPr/>
          <a:lstStyle/>
          <a:p>
            <a:r>
              <a:rPr lang="en-US" dirty="0"/>
              <a:t>Event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BA8AD-05BE-48E6-8246-123F8B144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3348" y="2505075"/>
            <a:ext cx="6372664" cy="3684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230604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F71A-D704-4710-BB7B-299E2981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Codes</a:t>
            </a:r>
          </a:p>
        </p:txBody>
      </p:sp>
      <p:pic>
        <p:nvPicPr>
          <p:cNvPr id="1026" name="Picture 2" descr="http://monkeyfighter.com/images/games/keycodes.gif">
            <a:extLst>
              <a:ext uri="{FF2B5EF4-FFF2-40B4-BE49-F238E27FC236}">
                <a16:creationId xmlns:a16="http://schemas.microsoft.com/office/drawing/2014/main" id="{FBF68BCD-C7A9-4E67-9235-7FE34A4DD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307381"/>
            <a:ext cx="10096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7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091-1617-4DA8-9205-4220543E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C933-E108-4A95-9757-1D8F069BB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Own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5BAB3-722F-4237-A16F-890227A96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954"/>
            <a:ext cx="10515600" cy="3154680"/>
          </a:xfrm>
        </p:spPr>
      </p:pic>
    </p:spTree>
    <p:extLst>
      <p:ext uri="{BB962C8B-B14F-4D97-AF65-F5344CB8AC3E}">
        <p14:creationId xmlns:p14="http://schemas.microsoft.com/office/powerpoint/2010/main" val="92897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65CE9-8AAA-47AE-A812-5872854D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Circle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23CC-EE0D-4C85-9348-87E0FCCAD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8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F19-F93C-4821-8A82-4A36624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70FB-00DC-45BD-8ACB-124B41841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03E1-F898-4F1C-85D8-B9333E5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0C60-A890-4730-948B-7211C55BD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Stopping the loop, getting going.</a:t>
            </a:r>
          </a:p>
        </p:txBody>
      </p:sp>
    </p:spTree>
    <p:extLst>
      <p:ext uri="{BB962C8B-B14F-4D97-AF65-F5344CB8AC3E}">
        <p14:creationId xmlns:p14="http://schemas.microsoft.com/office/powerpoint/2010/main" val="2036615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2C8C-6112-4EAE-B11F-A164F48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Yep</a:t>
            </a:r>
          </a:p>
        </p:txBody>
      </p:sp>
      <p:pic>
        <p:nvPicPr>
          <p:cNvPr id="3074" name="Picture 2" descr="https://digitalbreed.com/wp-content/uploads/2014/02/13-repeating-pipes.gif">
            <a:extLst>
              <a:ext uri="{FF2B5EF4-FFF2-40B4-BE49-F238E27FC236}">
                <a16:creationId xmlns:a16="http://schemas.microsoft.com/office/drawing/2014/main" id="{7F2BDAA4-FE23-42E5-8009-44A46633D10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04" y="0"/>
            <a:ext cx="56403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6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F36C-E5E5-4958-B34D-26C132F7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261-5717-4CE5-9918-0E872D27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an eclipse-inspired experience</a:t>
            </a:r>
          </a:p>
          <a:p>
            <a:r>
              <a:rPr lang="en-US" dirty="0">
                <a:hlinkClick r:id="rId2"/>
              </a:rPr>
              <a:t>https://codepen.io/crhallberg/pen/JrPrRz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Vox’s eclipse video: </a:t>
            </a:r>
            <a:r>
              <a:rPr lang="en-US" dirty="0">
                <a:hlinkClick r:id="rId3"/>
              </a:rPr>
              <a:t>https://www.youtube.com/watch?v=9vFRZ_NFJpY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1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766-5857-467F-A128-48FFFC2A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FBA7D-AA02-4581-9D64-C80FEEC2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3512"/>
              </p:ext>
            </p:extLst>
          </p:nvPr>
        </p:nvGraphicFramePr>
        <p:xfrm>
          <a:off x="838200" y="2147596"/>
          <a:ext cx="10515600" cy="3222892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555975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2463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94788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59641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1805108"/>
                    </a:ext>
                  </a:extLst>
                </a:gridCol>
              </a:tblGrid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Attendance (15%)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923815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116754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Midterm Project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184536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Project (35%)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5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3FC0-D496-4E91-B312-A83C0F2A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9DE3-038C-4D7E-AF45-0483651F4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concerns, homework questions?</a:t>
            </a:r>
          </a:p>
        </p:txBody>
      </p:sp>
    </p:spTree>
    <p:extLst>
      <p:ext uri="{BB962C8B-B14F-4D97-AF65-F5344CB8AC3E}">
        <p14:creationId xmlns:p14="http://schemas.microsoft.com/office/powerpoint/2010/main" val="427714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E5C-F60F-4C69-A6F9-189AC589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90F1-5319-416D-B67F-218256594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BUGS!! AAA!!!</a:t>
            </a:r>
          </a:p>
        </p:txBody>
      </p:sp>
    </p:spTree>
    <p:extLst>
      <p:ext uri="{BB962C8B-B14F-4D97-AF65-F5344CB8AC3E}">
        <p14:creationId xmlns:p14="http://schemas.microsoft.com/office/powerpoint/2010/main" val="204822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738-E4F3-4E38-94EE-2ECC80A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Codepen’s</a:t>
            </a:r>
            <a:r>
              <a:rPr lang="en-US" dirty="0"/>
              <a:t> Helper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EA71D-9034-45DB-A947-E1A570C3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3402"/>
            <a:ext cx="75247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6F28A-B323-4BC0-B1F5-967DA4E9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5864"/>
            <a:ext cx="7658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110-E621-4E1A-B25E-BF67B51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52E27-D1CD-46B6-82E2-DE13484A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073"/>
            <a:ext cx="5524500" cy="493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5C3E4-E491-4892-8DEF-22E408A1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173773"/>
            <a:ext cx="4438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562E-DEB7-4D1D-A4A5-3574941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3635-37F7-4491-ACD5-46951C88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Make sure you use it inside of a function to avoid printing, like, onto paper.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3A4EB-94AB-4E39-A6BF-DDBD2798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7150"/>
            <a:ext cx="103251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EBA9D-605F-403B-82A1-E4A986C9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810"/>
            <a:ext cx="1032510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F52B0-CD30-4476-9E25-753EB6B8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538"/>
            <a:ext cx="10325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23A2-C2D3-4191-9B51-35F834CE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6DE6B-1E33-416F-9DE2-F1E086800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2387685"/>
            <a:ext cx="11296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490</Words>
  <Application>Microsoft Office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Source Sans Pro</vt:lpstr>
      <vt:lpstr>Source Sans Pro Black</vt:lpstr>
      <vt:lpstr>Office Theme</vt:lpstr>
      <vt:lpstr>Class 2 – 11 Sept</vt:lpstr>
      <vt:lpstr>Previously, in IMM120</vt:lpstr>
      <vt:lpstr>Previously, in IMM120</vt:lpstr>
      <vt:lpstr>Anything else?</vt:lpstr>
      <vt:lpstr>Debugging Tips</vt:lpstr>
      <vt:lpstr>Codepen’s Helper</vt:lpstr>
      <vt:lpstr>Browser Console</vt:lpstr>
      <vt:lpstr>Report Data</vt:lpstr>
      <vt:lpstr>Report Data</vt:lpstr>
      <vt:lpstr>p5.js Reference</vt:lpstr>
      <vt:lpstr>Is That A Bomb????</vt:lpstr>
      <vt:lpstr>4. Conditionals</vt:lpstr>
      <vt:lpstr>Conditionals In English</vt:lpstr>
      <vt:lpstr>Conditionals In English</vt:lpstr>
      <vt:lpstr>Boolean Operators</vt:lpstr>
      <vt:lpstr>5. Basic Input</vt:lpstr>
      <vt:lpstr>Numbers that Change</vt:lpstr>
      <vt:lpstr>p5.js Numbers That Change</vt:lpstr>
      <vt:lpstr>5.2 Input Events</vt:lpstr>
      <vt:lpstr>How Does p5.js provide event information?</vt:lpstr>
      <vt:lpstr>Key Codes</vt:lpstr>
      <vt:lpstr>6. Variables</vt:lpstr>
      <vt:lpstr>Making Your Own Variables</vt:lpstr>
      <vt:lpstr>Saving a Circle</vt:lpstr>
      <vt:lpstr>Making Things Move</vt:lpstr>
      <vt:lpstr>Mouse Input</vt:lpstr>
      <vt:lpstr>Yep</vt:lpstr>
      <vt:lpstr>Homework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– 11 Sept</dc:title>
  <dc:creator>Christopher Hallberg</dc:creator>
  <cp:lastModifiedBy>Christopher Hallberg</cp:lastModifiedBy>
  <cp:revision>19</cp:revision>
  <dcterms:created xsi:type="dcterms:W3CDTF">2017-09-07T00:59:50Z</dcterms:created>
  <dcterms:modified xsi:type="dcterms:W3CDTF">2017-09-11T18:20:18Z</dcterms:modified>
</cp:coreProperties>
</file>