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609A-DCE5-4FA9-AC51-40D8AC71B180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0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609A-DCE5-4FA9-AC51-40D8AC71B180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8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609A-DCE5-4FA9-AC51-40D8AC71B180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7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609A-DCE5-4FA9-AC51-40D8AC71B180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1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609A-DCE5-4FA9-AC51-40D8AC71B180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4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609A-DCE5-4FA9-AC51-40D8AC71B180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2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609A-DCE5-4FA9-AC51-40D8AC71B180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4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609A-DCE5-4FA9-AC51-40D8AC71B180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3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609A-DCE5-4FA9-AC51-40D8AC71B180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609A-DCE5-4FA9-AC51-40D8AC71B180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2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609A-DCE5-4FA9-AC51-40D8AC71B180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0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A609A-DCE5-4FA9-AC51-40D8AC71B180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68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7573-8DFA-4AD1-BE0B-7F41BFB3B4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IMM120 – 18 Sept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B5DE9-EC36-460B-89F9-2884F447F5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Making Things Move</a:t>
            </a:r>
          </a:p>
        </p:txBody>
      </p:sp>
    </p:spTree>
    <p:extLst>
      <p:ext uri="{BB962C8B-B14F-4D97-AF65-F5344CB8AC3E}">
        <p14:creationId xmlns:p14="http://schemas.microsoft.com/office/powerpoint/2010/main" val="349185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46D2B-01A4-4AB6-A2F9-BAE3BF34B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Previously, 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40AC-DEBF-4BB6-BCCA-917129DC1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If you wanted to make a variable called “</a:t>
            </a:r>
            <a:r>
              <a:rPr lang="en-US" dirty="0" err="1"/>
              <a:t>oneHundred</a:t>
            </a:r>
            <a:r>
              <a:rPr lang="en-US" dirty="0"/>
              <a:t>” and set it equal to 100, how would you write that in code?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oneHundred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100 == 100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// true (watch the doubles)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oneHundredX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// no x required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88% Right</a:t>
            </a:r>
          </a:p>
        </p:txBody>
      </p:sp>
    </p:spTree>
    <p:extLst>
      <p:ext uri="{BB962C8B-B14F-4D97-AF65-F5344CB8AC3E}">
        <p14:creationId xmlns:p14="http://schemas.microsoft.com/office/powerpoint/2010/main" val="2653499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8BE09-0C3F-49A9-B09D-0844081D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Previously, 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9AA89-4054-4744-8BB6-45BDD753D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2. Which shapes do the following code samples produce?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(4 &lt; 5)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triangle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ellipse(…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88% Right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18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CC6D9-89CE-4E34-AE99-B9BFD5AB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Previously, 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097B6-6003-4FED-B356-1F27BE9A8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2. Which shapes do the following code samples produce?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(4 != 4)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100% Right</a:t>
            </a:r>
          </a:p>
        </p:txBody>
      </p:sp>
    </p:spTree>
    <p:extLst>
      <p:ext uri="{BB962C8B-B14F-4D97-AF65-F5344CB8AC3E}">
        <p14:creationId xmlns:p14="http://schemas.microsoft.com/office/powerpoint/2010/main" val="3384294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8D22E-A6B3-4E06-B118-980B7D91D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Previously, 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15C8C-5138-47F2-B01F-E2EB46A55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2. Which shapes do the following code samples produce?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(!(14 &gt; 80))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ellipse(…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triangle(…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94% Right</a:t>
            </a:r>
          </a:p>
        </p:txBody>
      </p:sp>
    </p:spTree>
    <p:extLst>
      <p:ext uri="{BB962C8B-B14F-4D97-AF65-F5344CB8AC3E}">
        <p14:creationId xmlns:p14="http://schemas.microsoft.com/office/powerpoint/2010/main" val="199097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4601E-6A9A-4011-BD54-E507BC559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Previously, 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9673E-2E1B-4C47-A9C2-98090D0EA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/>
              <a:t>Feedback</a:t>
            </a:r>
          </a:p>
          <a:p>
            <a:endParaRPr lang="en-US" b="1" dirty="0"/>
          </a:p>
          <a:p>
            <a:r>
              <a:rPr lang="en-US" dirty="0"/>
              <a:t>Slow down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(x4)</a:t>
            </a:r>
          </a:p>
          <a:p>
            <a:r>
              <a:rPr lang="en-US" dirty="0"/>
              <a:t>More visuals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(x2)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Handouts?</a:t>
            </a:r>
          </a:p>
          <a:p>
            <a:r>
              <a:rPr lang="en-US" dirty="0"/>
              <a:t>Is it ok to go off and code something different?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020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2ACB-707E-4DB7-B6BA-86D3EEAC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the Shapes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5B562-374B-449E-A4B5-70E7199A93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line(x1, y1, x2, y2);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195AF-7146-4F22-A9CB-F9889D727D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90FA3-BFAC-46C5-812A-CF9CA56B3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50606" cy="823912"/>
          </a:xfrm>
        </p:spPr>
        <p:txBody>
          <a:bodyPr/>
          <a:lstStyle/>
          <a:p>
            <a:r>
              <a:rPr lang="en-US" dirty="0" err="1"/>
              <a:t>rect</a:t>
            </a:r>
            <a:r>
              <a:rPr lang="en-US" dirty="0"/>
              <a:t>(</a:t>
            </a:r>
            <a:r>
              <a:rPr lang="en-US" dirty="0" err="1"/>
              <a:t>cornerX</a:t>
            </a:r>
            <a:r>
              <a:rPr lang="en-US" dirty="0"/>
              <a:t>, </a:t>
            </a:r>
            <a:r>
              <a:rPr lang="en-US" dirty="0" err="1"/>
              <a:t>cornerY</a:t>
            </a:r>
            <a:r>
              <a:rPr lang="en-US" dirty="0"/>
              <a:t>, width, height);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8D0E1F-D3B3-4B9C-A209-34D59E317A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30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2ACB-707E-4DB7-B6BA-86D3EEAC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the Shapes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5B562-374B-449E-A4B5-70E7199A93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ellipse(</a:t>
            </a:r>
            <a:r>
              <a:rPr lang="en-US" dirty="0" err="1"/>
              <a:t>centerX</a:t>
            </a:r>
            <a:r>
              <a:rPr lang="en-US" dirty="0"/>
              <a:t>, </a:t>
            </a:r>
            <a:r>
              <a:rPr lang="en-US" dirty="0" err="1"/>
              <a:t>centerY</a:t>
            </a:r>
            <a:r>
              <a:rPr lang="en-US" dirty="0"/>
              <a:t>, width, [h])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195AF-7146-4F22-A9CB-F9889D727D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90FA3-BFAC-46C5-812A-CF9CA56B3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50606" cy="823912"/>
          </a:xfrm>
        </p:spPr>
        <p:txBody>
          <a:bodyPr/>
          <a:lstStyle/>
          <a:p>
            <a:r>
              <a:rPr lang="en-US" dirty="0"/>
              <a:t>triangle(x1, y1  ,  x2, y2  ,  x3, y3);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8D0E1F-D3B3-4B9C-A209-34D59E317A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827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Source Sans Pro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241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Courier New</vt:lpstr>
      <vt:lpstr>Source Sans Pro</vt:lpstr>
      <vt:lpstr>Source Sans Pro Black</vt:lpstr>
      <vt:lpstr>Office Theme</vt:lpstr>
      <vt:lpstr>IMM120 – 18 Sept</vt:lpstr>
      <vt:lpstr>Previously, in IMM120</vt:lpstr>
      <vt:lpstr>Previously, in IMM120</vt:lpstr>
      <vt:lpstr>Previously, in IMM120</vt:lpstr>
      <vt:lpstr>Previously, in IMM120</vt:lpstr>
      <vt:lpstr>Previously, in IMM120</vt:lpstr>
      <vt:lpstr>All the Shapes</vt:lpstr>
      <vt:lpstr>All the Shapes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IMM120 – 18 Sept</dc:title>
  <dc:creator>Christopher Hallberg</dc:creator>
  <cp:lastModifiedBy>Christopher Hallberg</cp:lastModifiedBy>
  <cp:revision>3</cp:revision>
  <dcterms:created xsi:type="dcterms:W3CDTF">2017-09-12T03:31:25Z</dcterms:created>
  <dcterms:modified xsi:type="dcterms:W3CDTF">2017-09-12T04:00:49Z</dcterms:modified>
</cp:coreProperties>
</file>