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2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DBDE-1F2B-4A98-A1A9-EE7D01B8F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B91DD2-0BE4-4817-8D6E-500854393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357D6-FC9F-4768-B2ED-AED30BD19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DDE3-65BB-4BDA-849C-A14896856FE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CCE45-04CB-44FB-8405-BE56AC7D2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CF2A0-BD57-4F0F-B708-6949F2BA5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A0B-827C-4416-8D6A-2DB087AD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42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0DE5C-9BC9-4690-93B7-E15A14DC0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AC33C-ED2B-4B67-A765-05D53A0DF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9ADAF-F189-4002-8BB7-9E6E5B566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DDE3-65BB-4BDA-849C-A14896856FE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0F20A-CAF4-4730-8822-65FA6F4FE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3F01B-0A32-4210-97D2-AE47F950E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A0B-827C-4416-8D6A-2DB087AD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7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6D6EA9-9527-4C0C-894F-D3CB68906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381BD-4297-462A-9F06-7593E6053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EA946-82CB-4202-BEC7-0DE65303B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DDE3-65BB-4BDA-849C-A14896856FE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271D8-C7B8-4264-B39D-26E8EB39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FC4B4-7D1E-4828-8A08-F94FA9107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A0B-827C-4416-8D6A-2DB087AD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83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179A-021C-40C3-A802-AFE23D27D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54470-A832-4BC0-94B0-439B5DDE7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96E20-2739-4DCD-B020-DE92E9AB1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DDE3-65BB-4BDA-849C-A14896856FE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24A09-C2B5-42EE-A571-E036F0B72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811BF-2063-4B5E-B8F1-DECD1F086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A0B-827C-4416-8D6A-2DB087AD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602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57A3-CDED-47F2-ADF9-70E49C50D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5857F-69C4-45F5-803C-E4FAF8D82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E2F25-3010-4E8D-92B4-53DB44EA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DDE3-65BB-4BDA-849C-A14896856FE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9CD97-E955-448D-822A-B27A132D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D14FD-7D29-4A8F-B6F9-ED17939E3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A0B-827C-4416-8D6A-2DB087AD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85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53996-03E9-4F38-9FCC-AD4DA64D6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0A6DA-E08C-417C-81D3-89C127FA2C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D3C25-D08A-4064-93EE-F86FAD5274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C0C7FF-0E74-4E2B-8366-C441C16A0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DDE3-65BB-4BDA-849C-A14896856FE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61EE9A-34F9-4184-A874-E4A46363B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5DEF0-2290-46BD-8CC6-D766279FC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A0B-827C-4416-8D6A-2DB087AD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61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39F8-5749-40CF-8E70-15CA44CE1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4AE3F9-FA78-48F2-AE07-8E67BEA588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E5AF6-11FC-4FB7-8BCC-875ABCA1A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2757BF-BD66-4417-B7E9-98AAB926BB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0DC26A-57E6-47C0-A98F-403B2E4C7A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727DB-DDA0-4352-9494-A7639FB6D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DDE3-65BB-4BDA-849C-A14896856FE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D9F72F-958B-44CA-A103-3827F69D7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BF647-2076-4622-8CF1-54EE70DF8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A0B-827C-4416-8D6A-2DB087AD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42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35942-C256-4125-B740-BF75C50A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A524E-BB0C-446A-A7DE-8627D1687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DDE3-65BB-4BDA-849C-A14896856FE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C0B44-39D0-4E75-A50E-39CC8668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62428-2C3E-4EFC-B720-D0311A984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A0B-827C-4416-8D6A-2DB087AD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87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BE3E3B-A669-4154-96A2-907756FF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DDE3-65BB-4BDA-849C-A14896856FE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3CEFA-4E73-478D-ADE1-5D30E35B2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A41B1F-3BD6-4055-8747-4D2F0E3E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A0B-827C-4416-8D6A-2DB087AD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9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85E0E-E844-4CD0-AFFD-0F16AFA27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93E6-949B-4FC8-B656-97B985576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3B7A2-4030-4424-8CD8-DA8DA01B8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876C21-3005-46CB-8F6F-CC41A563A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DDE3-65BB-4BDA-849C-A14896856FE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3A8F19-37FE-44ED-ABA3-660FA9B25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9D5909-A2A3-4C6F-B819-707477FDB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A0B-827C-4416-8D6A-2DB087AD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98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F661-79AA-4CC6-9E58-E5A792B78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8F0363-2633-413B-93D0-B429FDB71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876ED3-2B50-4E49-8CF8-CA9A5CFA7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25D459-F226-4ACD-A972-399C3CD6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DDDE3-65BB-4BDA-849C-A14896856FE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1595E-50F0-4D65-9E6F-638445055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CA20B-4DDD-46D5-AA56-01671F90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CDA0B-827C-4416-8D6A-2DB087AD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9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7E370-9EA5-43DA-8AD0-84BC0E8C5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41655D-EECF-4944-9277-AEE6592C9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AD2730-99D8-4865-9BFA-24E78C4C52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DDDE3-65BB-4BDA-849C-A14896856FEE}" type="datetimeFigureOut">
              <a:rPr lang="en-US" smtClean="0"/>
              <a:t>10/22/2018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FD65A-5315-4115-9EAB-B6B53AE796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ABCE1-E294-4A05-917A-B59BED5693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CDA0B-827C-4416-8D6A-2DB087AD43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61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CA31-2EDB-46B7-BB84-EBF0577AF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Midterm Projects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AA5047-0039-43E2-B82C-F8B0F804B2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Part 1 of 2</a:t>
            </a:r>
          </a:p>
        </p:txBody>
      </p:sp>
    </p:spTree>
    <p:extLst>
      <p:ext uri="{BB962C8B-B14F-4D97-AF65-F5344CB8AC3E}">
        <p14:creationId xmlns:p14="http://schemas.microsoft.com/office/powerpoint/2010/main" val="3770067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DF3C-5812-4A6D-8036-F18C7060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Midterm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C3C5C-0FD7-4703-8B33-BEC7ACAF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Due November 2</a:t>
            </a:r>
            <a:r>
              <a:rPr lang="en-US" baseline="30000"/>
              <a:t>nd</a:t>
            </a:r>
          </a:p>
          <a:p>
            <a:r>
              <a:rPr lang="en-US"/>
              <a:t>Class lab time today and next Monday</a:t>
            </a:r>
          </a:p>
          <a:p>
            <a:r>
              <a:rPr lang="en-US"/>
              <a:t>Show off what you’ve learned</a:t>
            </a:r>
          </a:p>
          <a:p>
            <a:endParaRPr lang="en-US"/>
          </a:p>
          <a:p>
            <a:r>
              <a:rPr lang="en-US"/>
              <a:t>If you want to work in an interactive format other than p5, talk to me.</a:t>
            </a:r>
          </a:p>
          <a:p>
            <a:pPr lvl="1"/>
            <a:r>
              <a:rPr lang="en-US"/>
              <a:t>ie. Twine for stories</a:t>
            </a:r>
          </a:p>
          <a:p>
            <a:pPr lvl="1"/>
            <a:r>
              <a:rPr lang="en-US"/>
              <a:t>ie. Puzzlescript for tile-based puzzles</a:t>
            </a:r>
          </a:p>
        </p:txBody>
      </p:sp>
    </p:spTree>
    <p:extLst>
      <p:ext uri="{BB962C8B-B14F-4D97-AF65-F5344CB8AC3E}">
        <p14:creationId xmlns:p14="http://schemas.microsoft.com/office/powerpoint/2010/main" val="49333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8E93-4824-486C-820E-3159EE6B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238AE-6160-448B-BA2A-0223AAE45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Have a midterm idea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Discuss that idea with me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Once we agree, take the idea for a test drive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Try a tricky part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Research an approach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/>
              <a:t>Make sure you like the idea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Submit to Canvas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You’re free to go</a:t>
            </a:r>
          </a:p>
        </p:txBody>
      </p:sp>
    </p:spTree>
    <p:extLst>
      <p:ext uri="{BB962C8B-B14F-4D97-AF65-F5344CB8AC3E}">
        <p14:creationId xmlns:p14="http://schemas.microsoft.com/office/powerpoint/2010/main" val="1238132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amity">
      <a:majorFont>
        <a:latin typeface="Calamity"/>
        <a:ea typeface=""/>
        <a:cs typeface=""/>
      </a:majorFont>
      <a:minorFont>
        <a:latin typeface="Calamit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92</Words>
  <Application>Microsoft Office PowerPoint</Application>
  <PresentationFormat>Widescreen</PresentationFormat>
  <Paragraphs>19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Calamity</vt:lpstr>
      <vt:lpstr>Office Theme</vt:lpstr>
      <vt:lpstr>Midterm Projects</vt:lpstr>
      <vt:lpstr>Midterm Projects</vt:lpstr>
      <vt:lpstr>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Midterm Projects</dc:title>
  <dc:creator>Christopher Hallberg</dc:creator>
  <cp:lastModifiedBy>Christopher Hallberg</cp:lastModifiedBy>
  <cp:revision>1</cp:revision>
  <dcterms:created xsi:type="dcterms:W3CDTF">2018-10-22T21:02:46Z</dcterms:created>
  <dcterms:modified xsi:type="dcterms:W3CDTF">2018-10-22T21:07:47Z</dcterms:modified>
</cp:coreProperties>
</file>