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2" r:id="rId3"/>
    <p:sldId id="291" r:id="rId4"/>
    <p:sldId id="290" r:id="rId5"/>
    <p:sldId id="294" r:id="rId6"/>
    <p:sldId id="295" r:id="rId7"/>
    <p:sldId id="296" r:id="rId8"/>
    <p:sldId id="297" r:id="rId9"/>
    <p:sldId id="270" r:id="rId10"/>
    <p:sldId id="271" r:id="rId11"/>
    <p:sldId id="273" r:id="rId12"/>
    <p:sldId id="272" r:id="rId13"/>
    <p:sldId id="275" r:id="rId14"/>
    <p:sldId id="276" r:id="rId15"/>
    <p:sldId id="277" r:id="rId16"/>
    <p:sldId id="279" r:id="rId17"/>
    <p:sldId id="278" r:id="rId18"/>
    <p:sldId id="282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25D1-4257-49C0-A224-70E891BBDF86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FCA1-CBF1-4959-925F-E165EC5A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640 for 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break?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1990-75E7-4743-8E14-974CAA23518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37EB-2BF0-4569-A35E-862DD97B9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0A47-CEDF-4AC2-89FF-6BB92685F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B382CB-ED42-48EC-AD1F-2B4C419F5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Motion and Objects</a:t>
            </a:r>
          </a:p>
        </p:txBody>
      </p:sp>
    </p:spTree>
    <p:extLst>
      <p:ext uri="{BB962C8B-B14F-4D97-AF65-F5344CB8AC3E}">
        <p14:creationId xmlns:p14="http://schemas.microsoft.com/office/powerpoint/2010/main" val="422373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139315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E5E945-AA62-4A6D-8C4F-6BABA3A42BEC}"/>
              </a:ext>
            </a:extLst>
          </p:cNvPr>
          <p:cNvSpPr/>
          <p:nvPr/>
        </p:nvSpPr>
        <p:spPr>
          <a:xfrm>
            <a:off x="-858253" y="4843986"/>
            <a:ext cx="13908505" cy="32565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7472D7-3977-4137-8CA4-948A96E10891}"/>
              </a:ext>
            </a:extLst>
          </p:cNvPr>
          <p:cNvSpPr/>
          <p:nvPr/>
        </p:nvSpPr>
        <p:spPr>
          <a:xfrm>
            <a:off x="1136073" y="1454727"/>
            <a:ext cx="2299854" cy="2299854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771CEB-7B0B-4B7D-843F-1EA466E2C323}"/>
              </a:ext>
            </a:extLst>
          </p:cNvPr>
          <p:cNvSpPr/>
          <p:nvPr/>
        </p:nvSpPr>
        <p:spPr>
          <a:xfrm>
            <a:off x="4759037" y="5010242"/>
            <a:ext cx="2299854" cy="2299854"/>
          </a:xfrm>
          <a:prstGeom prst="ellipse">
            <a:avLst/>
          </a:prstGeom>
          <a:solidFill>
            <a:srgbClr val="C0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A9546-1D05-4BBA-A529-E0352FF4B5AE}"/>
              </a:ext>
            </a:extLst>
          </p:cNvPr>
          <p:cNvCxnSpPr>
            <a:stCxn id="5" idx="5"/>
          </p:cNvCxnSpPr>
          <p:nvPr/>
        </p:nvCxnSpPr>
        <p:spPr>
          <a:xfrm>
            <a:off x="3099121" y="3417775"/>
            <a:ext cx="2809843" cy="280291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959292-2A3A-48FE-95FC-B2207F7A8A3F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722085" y="2675764"/>
            <a:ext cx="2809842" cy="267128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069CBB-AA6F-4022-8702-055C1205F45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86000" y="3754581"/>
            <a:ext cx="0" cy="246611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5E222-A47D-4192-95D1-5FFAA5110BA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435927" y="2604654"/>
            <a:ext cx="247303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6FD7D4-354B-49FD-A497-BF01E78AA068}"/>
              </a:ext>
            </a:extLst>
          </p:cNvPr>
          <p:cNvCxnSpPr/>
          <p:nvPr/>
        </p:nvCxnSpPr>
        <p:spPr>
          <a:xfrm>
            <a:off x="5908964" y="2604654"/>
            <a:ext cx="0" cy="3555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14628-5481-4D89-85FE-7DE36E90D3D9}"/>
              </a:ext>
            </a:extLst>
          </p:cNvPr>
          <p:cNvCxnSpPr>
            <a:cxnSpLocks/>
          </p:cNvCxnSpPr>
          <p:nvPr/>
        </p:nvCxnSpPr>
        <p:spPr>
          <a:xfrm>
            <a:off x="2286000" y="6220691"/>
            <a:ext cx="72649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7F4B30-FD11-48CE-95B6-2613660C8758}"/>
              </a:ext>
            </a:extLst>
          </p:cNvPr>
          <p:cNvCxnSpPr>
            <a:cxnSpLocks/>
          </p:cNvCxnSpPr>
          <p:nvPr/>
        </p:nvCxnSpPr>
        <p:spPr>
          <a:xfrm>
            <a:off x="5908964" y="2604654"/>
            <a:ext cx="2473037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8E89ACA-504A-499D-9195-849C2EBD5CD1}"/>
              </a:ext>
            </a:extLst>
          </p:cNvPr>
          <p:cNvSpPr/>
          <p:nvPr/>
        </p:nvSpPr>
        <p:spPr>
          <a:xfrm>
            <a:off x="8382001" y="1498948"/>
            <a:ext cx="2299854" cy="2299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D3BDE-BE0C-4C87-A1C6-F93C9B6EE489}"/>
              </a:ext>
            </a:extLst>
          </p:cNvPr>
          <p:cNvCxnSpPr>
            <a:cxnSpLocks/>
          </p:cNvCxnSpPr>
          <p:nvPr/>
        </p:nvCxnSpPr>
        <p:spPr>
          <a:xfrm>
            <a:off x="9550977" y="3792264"/>
            <a:ext cx="0" cy="24661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2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281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If we hit the right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bounce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571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990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bottom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right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top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If we hit the left edge: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bounce</a:t>
            </a:r>
          </a:p>
          <a:p>
            <a:pPr marL="1428750" lvl="2" indent="-514350">
              <a:buFont typeface="+mj-lt"/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206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Objects, Take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6DA9-A2C3-4ADA-85CB-DA74629D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7429500" cy="37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Objects, Take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98735-A707-46C1-9D46-DFC183EA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92691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CD02-D537-43B3-8298-75022E10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E085-3345-48CB-A0ED-16CED0D7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a variable at the top: mode</a:t>
            </a:r>
          </a:p>
          <a:p>
            <a:r>
              <a:rPr lang="en-US"/>
              <a:t>Use if (mode == #) to change behavior in the code</a:t>
            </a:r>
          </a:p>
        </p:txBody>
      </p:sp>
    </p:spTree>
    <p:extLst>
      <p:ext uri="{BB962C8B-B14F-4D97-AF65-F5344CB8AC3E}">
        <p14:creationId xmlns:p14="http://schemas.microsoft.com/office/powerpoint/2010/main" val="122897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EED-104B-4848-8748-833F0FA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For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84CD-C008-42E5-995E-8173A948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Square instead of circle</a:t>
            </a:r>
          </a:p>
          <a:p>
            <a:r>
              <a:rPr lang="en-US"/>
              <a:t>Leave a trail behind you</a:t>
            </a:r>
          </a:p>
          <a:p>
            <a:r>
              <a:rPr lang="en-US"/>
              <a:t>Randomly change the size of the shape</a:t>
            </a:r>
          </a:p>
          <a:p>
            <a:r>
              <a:rPr lang="en-US"/>
              <a:t>Gravity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00C9-BAF8-4498-AADB-C4760F7F1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79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8EC7-FF3B-49DD-87A9-867A12F2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903130"/>
            <a:ext cx="4773770" cy="268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B639EA-CD46-4C91-B6C9-D62213D3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8231" y="903130"/>
            <a:ext cx="4773770" cy="268524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B82F31D-34D3-41F6-B023-0D4389682864}"/>
              </a:ext>
            </a:extLst>
          </p:cNvPr>
          <p:cNvSpPr/>
          <p:nvPr/>
        </p:nvSpPr>
        <p:spPr>
          <a:xfrm>
            <a:off x="2137893" y="3747752"/>
            <a:ext cx="7933386" cy="978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E2AB1F-7D94-4745-BDDA-2838BF73FAAB}"/>
              </a:ext>
            </a:extLst>
          </p:cNvPr>
          <p:cNvSpPr/>
          <p:nvPr/>
        </p:nvSpPr>
        <p:spPr>
          <a:xfrm>
            <a:off x="0" y="1041009"/>
            <a:ext cx="5303520" cy="27067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6893" y="272859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1016" y="304295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5139" y="335731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67167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398602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4300387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461474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5754" y="492910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1E564C-808E-4E27-9391-E0335409BA18}"/>
              </a:ext>
            </a:extLst>
          </p:cNvPr>
          <p:cNvSpPr/>
          <p:nvPr/>
        </p:nvSpPr>
        <p:spPr>
          <a:xfrm>
            <a:off x="3339877" y="524346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525259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5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7546" y="265977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0363" y="297455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8405" y="335097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784538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434956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500028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578328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6407" y="669865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2991757" cy="267225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9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E237-20DD-4D65-B304-165E819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Gravity (a hint for future classes)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19DF16-10CA-4E52-AD08-886C50F618F7}"/>
              </a:ext>
            </a:extLst>
          </p:cNvPr>
          <p:cNvGrpSpPr/>
          <p:nvPr/>
        </p:nvGrpSpPr>
        <p:grpSpPr>
          <a:xfrm>
            <a:off x="628650" y="2525259"/>
            <a:ext cx="3225800" cy="2968398"/>
            <a:chOff x="838200" y="2372859"/>
            <a:chExt cx="3225800" cy="29683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DABC95D-C75F-4755-AC6C-B935262EB9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7344C9-FDC5-4CCA-859A-D3217862CFE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2B4592-1231-4587-92B4-0CB80592B9B2}"/>
              </a:ext>
            </a:extLst>
          </p:cNvPr>
          <p:cNvGrpSpPr/>
          <p:nvPr/>
        </p:nvGrpSpPr>
        <p:grpSpPr>
          <a:xfrm>
            <a:off x="4483100" y="2525259"/>
            <a:ext cx="3225800" cy="2968398"/>
            <a:chOff x="838200" y="2372859"/>
            <a:chExt cx="3225800" cy="296839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DC983C-77FC-4CBC-8732-DFBC8D8497FC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FA925-00E2-4EB3-9EBD-6E8C80EA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CF5A09-5DA8-4704-88CB-04F83CD2C19D}"/>
              </a:ext>
            </a:extLst>
          </p:cNvPr>
          <p:cNvGrpSpPr/>
          <p:nvPr/>
        </p:nvGrpSpPr>
        <p:grpSpPr>
          <a:xfrm>
            <a:off x="8337550" y="2525259"/>
            <a:ext cx="3225800" cy="2968398"/>
            <a:chOff x="838200" y="2372859"/>
            <a:chExt cx="3225800" cy="29683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B7B281-741A-49BD-9DB8-78D3A5128CB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3225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88BC1-C9CE-4F79-B6AF-C5CDD406559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372859"/>
              <a:ext cx="0" cy="2968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29220A-BDA3-434A-839D-E6412990151B}"/>
              </a:ext>
            </a:extLst>
          </p:cNvPr>
          <p:cNvSpPr txBox="1"/>
          <p:nvPr/>
        </p:nvSpPr>
        <p:spPr>
          <a:xfrm>
            <a:off x="1753275" y="195217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position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8E98B-99F8-4E10-8C33-154A7E2A599F}"/>
              </a:ext>
            </a:extLst>
          </p:cNvPr>
          <p:cNvSpPr txBox="1"/>
          <p:nvPr/>
        </p:nvSpPr>
        <p:spPr>
          <a:xfrm>
            <a:off x="5713523" y="195217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speed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FADE56-06AA-4FC6-BFED-7D4623192A7B}"/>
              </a:ext>
            </a:extLst>
          </p:cNvPr>
          <p:cNvSpPr txBox="1"/>
          <p:nvPr/>
        </p:nvSpPr>
        <p:spPr>
          <a:xfrm>
            <a:off x="9258594" y="1952171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acceleration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38EEB9-9B14-454B-8C0B-F82C6C2EC7C5}"/>
              </a:ext>
            </a:extLst>
          </p:cNvPr>
          <p:cNvSpPr/>
          <p:nvPr/>
        </p:nvSpPr>
        <p:spPr>
          <a:xfrm>
            <a:off x="827546" y="265977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055CA4-CF8D-4AEC-9997-27BBA6CDEACE}"/>
              </a:ext>
            </a:extLst>
          </p:cNvPr>
          <p:cNvSpPr/>
          <p:nvPr/>
        </p:nvSpPr>
        <p:spPr>
          <a:xfrm>
            <a:off x="512770" y="241423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0A6AC3-C02E-49D8-9817-C8E9CA15780C}"/>
              </a:ext>
            </a:extLst>
          </p:cNvPr>
          <p:cNvSpPr/>
          <p:nvPr/>
        </p:nvSpPr>
        <p:spPr>
          <a:xfrm>
            <a:off x="1140363" y="2974551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325052-CB39-44B7-8158-08EB811ADAB6}"/>
              </a:ext>
            </a:extLst>
          </p:cNvPr>
          <p:cNvSpPr/>
          <p:nvPr/>
        </p:nvSpPr>
        <p:spPr>
          <a:xfrm>
            <a:off x="1458405" y="3350979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1B1F2B-D375-4067-B8A3-3D3870AF4C66}"/>
              </a:ext>
            </a:extLst>
          </p:cNvPr>
          <p:cNvSpPr/>
          <p:nvPr/>
        </p:nvSpPr>
        <p:spPr>
          <a:xfrm>
            <a:off x="1769262" y="3784538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DB045A-F871-434E-ADB9-1128279F1564}"/>
              </a:ext>
            </a:extLst>
          </p:cNvPr>
          <p:cNvSpPr/>
          <p:nvPr/>
        </p:nvSpPr>
        <p:spPr>
          <a:xfrm>
            <a:off x="2083385" y="434956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E6F9F7-41A7-4C99-915C-6F5D459CC2A8}"/>
              </a:ext>
            </a:extLst>
          </p:cNvPr>
          <p:cNvSpPr/>
          <p:nvPr/>
        </p:nvSpPr>
        <p:spPr>
          <a:xfrm>
            <a:off x="2397508" y="5000283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667F19-9382-4BD6-B5F7-2AEC918F2454}"/>
              </a:ext>
            </a:extLst>
          </p:cNvPr>
          <p:cNvSpPr/>
          <p:nvPr/>
        </p:nvSpPr>
        <p:spPr>
          <a:xfrm>
            <a:off x="2711631" y="5783285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DC8DD-C3D6-45A0-8E8B-BB687B6E4B0B}"/>
              </a:ext>
            </a:extLst>
          </p:cNvPr>
          <p:cNvSpPr/>
          <p:nvPr/>
        </p:nvSpPr>
        <p:spPr>
          <a:xfrm>
            <a:off x="3026407" y="6698652"/>
            <a:ext cx="314776" cy="31477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5972E-4741-4C1A-94C9-153380239E5A}"/>
              </a:ext>
            </a:extLst>
          </p:cNvPr>
          <p:cNvCxnSpPr>
            <a:cxnSpLocks/>
          </p:cNvCxnSpPr>
          <p:nvPr/>
        </p:nvCxnSpPr>
        <p:spPr>
          <a:xfrm>
            <a:off x="4483100" y="2885985"/>
            <a:ext cx="2991757" cy="2672256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DCDA4-EFF8-4B99-8700-E32C80B79615}"/>
              </a:ext>
            </a:extLst>
          </p:cNvPr>
          <p:cNvCxnSpPr>
            <a:cxnSpLocks/>
          </p:cNvCxnSpPr>
          <p:nvPr/>
        </p:nvCxnSpPr>
        <p:spPr>
          <a:xfrm>
            <a:off x="8337550" y="2885985"/>
            <a:ext cx="3089275" cy="0"/>
          </a:xfrm>
          <a:prstGeom prst="line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909B7E-80F9-4314-AB05-6B4FEE987878}"/>
              </a:ext>
            </a:extLst>
          </p:cNvPr>
          <p:cNvSpPr/>
          <p:nvPr/>
        </p:nvSpPr>
        <p:spPr>
          <a:xfrm>
            <a:off x="1058" y="0"/>
            <a:ext cx="12190941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5FA669-B6B4-4BAE-9495-0B6A9D4062C7}"/>
              </a:ext>
            </a:extLst>
          </p:cNvPr>
          <p:cNvGrpSpPr/>
          <p:nvPr/>
        </p:nvGrpSpPr>
        <p:grpSpPr>
          <a:xfrm>
            <a:off x="2769581" y="2050949"/>
            <a:ext cx="6652838" cy="2756103"/>
            <a:chOff x="2666288" y="2519355"/>
            <a:chExt cx="6652838" cy="2756103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2EB4926-8613-4CD1-A783-B0CA1B6134C1}"/>
                </a:ext>
              </a:extLst>
            </p:cNvPr>
            <p:cNvSpPr/>
            <p:nvPr/>
          </p:nvSpPr>
          <p:spPr>
            <a:xfrm>
              <a:off x="3224649" y="2519355"/>
              <a:ext cx="6094477" cy="1146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DERIVATIVES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5FD3B0D-C8DD-4E05-9A90-DB4B8C8E65B9}"/>
                </a:ext>
              </a:extLst>
            </p:cNvPr>
            <p:cNvSpPr/>
            <p:nvPr/>
          </p:nvSpPr>
          <p:spPr>
            <a:xfrm flipH="1">
              <a:off x="2666288" y="4129058"/>
              <a:ext cx="6094469" cy="1146400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INTEGRALS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84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4EED-104B-4848-8748-833F0FA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Modes For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84CD-C008-42E5-995E-8173A948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Square instead of circle</a:t>
            </a:r>
          </a:p>
          <a:p>
            <a:r>
              <a:rPr lang="en-US"/>
              <a:t>Leave a trail behind you</a:t>
            </a:r>
          </a:p>
          <a:p>
            <a:r>
              <a:rPr lang="en-US"/>
              <a:t>Randomly change the size of the shape</a:t>
            </a:r>
          </a:p>
          <a:p>
            <a:r>
              <a:rPr lang="en-US"/>
              <a:t>Gravity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00C9-BAF8-4498-AADB-C4760F7F1E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028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08EC7-FF3B-49DD-87A9-867A12F26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903130"/>
            <a:ext cx="4773770" cy="2685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B639EA-CD46-4C91-B6C9-D62213D3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18231" y="903130"/>
            <a:ext cx="4773770" cy="2685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9331C-DFBF-4F5E-9A2C-684F91FE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49" y="743754"/>
            <a:ext cx="1057677" cy="1057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2F80D-4D7F-40DE-AB1D-E12F33D5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77" y="743754"/>
            <a:ext cx="1057677" cy="105767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F9339E-BBA5-440A-89A2-E8A57E6B96F8}"/>
              </a:ext>
            </a:extLst>
          </p:cNvPr>
          <p:cNvGrpSpPr/>
          <p:nvPr/>
        </p:nvGrpSpPr>
        <p:grpSpPr>
          <a:xfrm>
            <a:off x="2335170" y="3955251"/>
            <a:ext cx="7469945" cy="963635"/>
            <a:chOff x="2335237" y="4023361"/>
            <a:chExt cx="7469945" cy="9636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221858-D0DD-4084-B2B4-32C01FA634F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37" y="4515729"/>
              <a:ext cx="7469945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E0E474-1108-4EBB-A768-62E92CCFB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237" y="4023361"/>
              <a:ext cx="0" cy="942534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A91F4A-5485-40A4-92BC-8117E4EC9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182" y="4044462"/>
              <a:ext cx="0" cy="942534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CE8DA5-D914-411C-8F61-96737FA11F55}"/>
              </a:ext>
            </a:extLst>
          </p:cNvPr>
          <p:cNvSpPr txBox="1"/>
          <p:nvPr/>
        </p:nvSpPr>
        <p:spPr>
          <a:xfrm>
            <a:off x="4990569" y="4897785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FFFF00"/>
                </a:solidFill>
                <a:latin typeface="+mj-lt"/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382537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87F37B-1520-4B91-9F4A-1004BCE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F8975-01CE-4414-B321-2A656DF2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192000" cy="81229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115528-9EC0-4266-AEEF-F7BB0073153D}"/>
              </a:ext>
            </a:extLst>
          </p:cNvPr>
          <p:cNvSpPr/>
          <p:nvPr/>
        </p:nvSpPr>
        <p:spPr>
          <a:xfrm>
            <a:off x="2571750" y="3981450"/>
            <a:ext cx="1428750" cy="142875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9013-9D97-4C23-BA91-21E558B99E0D}"/>
              </a:ext>
            </a:extLst>
          </p:cNvPr>
          <p:cNvSpPr txBox="1"/>
          <p:nvPr/>
        </p:nvSpPr>
        <p:spPr>
          <a:xfrm>
            <a:off x="2630336" y="541020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30 MPH</a:t>
            </a:r>
          </a:p>
        </p:txBody>
      </p:sp>
    </p:spTree>
    <p:extLst>
      <p:ext uri="{BB962C8B-B14F-4D97-AF65-F5344CB8AC3E}">
        <p14:creationId xmlns:p14="http://schemas.microsoft.com/office/powerpoint/2010/main" val="103422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F8975-01CE-4414-B321-2A656DF29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2460"/>
            <a:ext cx="12192000" cy="81229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5115528-9EC0-4266-AEEF-F7BB0073153D}"/>
              </a:ext>
            </a:extLst>
          </p:cNvPr>
          <p:cNvSpPr/>
          <p:nvPr/>
        </p:nvSpPr>
        <p:spPr>
          <a:xfrm>
            <a:off x="2571750" y="3981450"/>
            <a:ext cx="1428750" cy="142875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A9013-9D97-4C23-BA91-21E558B99E0D}"/>
              </a:ext>
            </a:extLst>
          </p:cNvPr>
          <p:cNvSpPr txBox="1"/>
          <p:nvPr/>
        </p:nvSpPr>
        <p:spPr>
          <a:xfrm>
            <a:off x="2630336" y="541020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30 MPH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8B6F0-731F-4C84-969D-915BE01BBBCD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3791264" y="3336994"/>
            <a:ext cx="818836" cy="853692"/>
          </a:xfrm>
          <a:prstGeom prst="straightConnector1">
            <a:avLst/>
          </a:prstGeom>
          <a:ln w="152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87119DE-85DF-4F4D-8A7A-F5FE9223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00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2DB2D-7FC6-4E5F-96D4-AD771A656943}"/>
              </a:ext>
            </a:extLst>
          </p:cNvPr>
          <p:cNvSpPr txBox="1"/>
          <p:nvPr/>
        </p:nvSpPr>
        <p:spPr>
          <a:xfrm rot="18900000">
            <a:off x="3913594" y="371983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</a:rPr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311275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CFF-B36F-499F-B4B7-76016134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(Heading)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817BA2-168C-4817-8EAA-CCE2AEC21903}"/>
              </a:ext>
            </a:extLst>
          </p:cNvPr>
          <p:cNvCxnSpPr>
            <a:cxnSpLocks/>
          </p:cNvCxnSpPr>
          <p:nvPr/>
        </p:nvCxnSpPr>
        <p:spPr>
          <a:xfrm flipV="1">
            <a:off x="3072704" y="1800225"/>
            <a:ext cx="6046591" cy="3257550"/>
          </a:xfrm>
          <a:prstGeom prst="straightConnector1">
            <a:avLst/>
          </a:prstGeom>
          <a:ln w="152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601439-DA0A-415E-8161-7F11F5EDDCA6}"/>
              </a:ext>
            </a:extLst>
          </p:cNvPr>
          <p:cNvCxnSpPr>
            <a:cxnSpLocks/>
          </p:cNvCxnSpPr>
          <p:nvPr/>
        </p:nvCxnSpPr>
        <p:spPr>
          <a:xfrm>
            <a:off x="3072704" y="5057775"/>
            <a:ext cx="6046591" cy="0"/>
          </a:xfrm>
          <a:prstGeom prst="straightConnector1">
            <a:avLst/>
          </a:prstGeom>
          <a:ln w="38100">
            <a:solidFill>
              <a:srgbClr val="FF5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9E568-2499-4DC5-B8E9-0FC701E91502}"/>
              </a:ext>
            </a:extLst>
          </p:cNvPr>
          <p:cNvCxnSpPr>
            <a:cxnSpLocks/>
          </p:cNvCxnSpPr>
          <p:nvPr/>
        </p:nvCxnSpPr>
        <p:spPr>
          <a:xfrm flipV="1">
            <a:off x="9119295" y="1800225"/>
            <a:ext cx="0" cy="325755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27C4F2-09C6-4C96-B7FA-7965E355C8C6}"/>
              </a:ext>
            </a:extLst>
          </p:cNvPr>
          <p:cNvSpPr txBox="1"/>
          <p:nvPr/>
        </p:nvSpPr>
        <p:spPr>
          <a:xfrm>
            <a:off x="5586885" y="51673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x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F5CCD3-F57C-4D70-A250-B4E64137A1DE}"/>
              </a:ext>
            </a:extLst>
          </p:cNvPr>
          <p:cNvSpPr txBox="1"/>
          <p:nvPr/>
        </p:nvSpPr>
        <p:spPr>
          <a:xfrm>
            <a:off x="9194818" y="318956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D933E-59D4-4BB1-83DD-C161101DA99A}"/>
              </a:ext>
            </a:extLst>
          </p:cNvPr>
          <p:cNvSpPr txBox="1"/>
          <p:nvPr/>
        </p:nvSpPr>
        <p:spPr>
          <a:xfrm rot="19878511">
            <a:off x="4477446" y="30048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speed / magnitude</a:t>
            </a:r>
          </a:p>
        </p:txBody>
      </p:sp>
    </p:spTree>
    <p:extLst>
      <p:ext uri="{BB962C8B-B14F-4D97-AF65-F5344CB8AC3E}">
        <p14:creationId xmlns:p14="http://schemas.microsoft.com/office/powerpoint/2010/main" val="351671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14BFAB4-7074-430D-AAF6-4BECC7CD0A49}"/>
              </a:ext>
            </a:extLst>
          </p:cNvPr>
          <p:cNvSpPr/>
          <p:nvPr/>
        </p:nvSpPr>
        <p:spPr>
          <a:xfrm>
            <a:off x="3571743" y="3652704"/>
            <a:ext cx="2524257" cy="2524257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8106A1-0535-4BB7-A092-92CC90C1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Numbers So Far (4)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914EB-A4CA-4F9C-BFD9-5D2ECF5B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>
                <a:solidFill>
                  <a:srgbClr val="FF5050"/>
                </a:solidFill>
              </a:rPr>
              <a:t>Position: X and Y</a:t>
            </a:r>
          </a:p>
          <a:p>
            <a:r>
              <a:rPr lang="en-US">
                <a:solidFill>
                  <a:srgbClr val="FFFF00"/>
                </a:solidFill>
              </a:rPr>
              <a:t>Speed: X and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DA9B4-021B-46B0-8BD3-A8EB91176A80}"/>
              </a:ext>
            </a:extLst>
          </p:cNvPr>
          <p:cNvCxnSpPr>
            <a:cxnSpLocks/>
          </p:cNvCxnSpPr>
          <p:nvPr/>
        </p:nvCxnSpPr>
        <p:spPr>
          <a:xfrm flipV="1">
            <a:off x="4862868" y="1690688"/>
            <a:ext cx="6046591" cy="32575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7C4DAB-CCA1-4DF0-A189-52CAFF65BCE2}"/>
              </a:ext>
            </a:extLst>
          </p:cNvPr>
          <p:cNvCxnSpPr>
            <a:cxnSpLocks/>
          </p:cNvCxnSpPr>
          <p:nvPr/>
        </p:nvCxnSpPr>
        <p:spPr>
          <a:xfrm>
            <a:off x="4862868" y="4948238"/>
            <a:ext cx="6046591" cy="0"/>
          </a:xfrm>
          <a:prstGeom prst="straightConnector1">
            <a:avLst/>
          </a:prstGeom>
          <a:ln w="38100">
            <a:solidFill>
              <a:srgbClr val="FF5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90614E-BDEF-427B-9A0F-6CBF0345FE97}"/>
              </a:ext>
            </a:extLst>
          </p:cNvPr>
          <p:cNvCxnSpPr>
            <a:cxnSpLocks/>
          </p:cNvCxnSpPr>
          <p:nvPr/>
        </p:nvCxnSpPr>
        <p:spPr>
          <a:xfrm flipV="1">
            <a:off x="10909459" y="1690688"/>
            <a:ext cx="0" cy="325755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59CECA-3DDA-4A3F-8F4B-D05B43B630EA}"/>
              </a:ext>
            </a:extLst>
          </p:cNvPr>
          <p:cNvSpPr txBox="1"/>
          <p:nvPr/>
        </p:nvSpPr>
        <p:spPr>
          <a:xfrm>
            <a:off x="7377049" y="505777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5050"/>
                </a:solidFill>
                <a:latin typeface="Roboto Slab" pitchFamily="2" charset="0"/>
                <a:ea typeface="Roboto Slab" pitchFamily="2" charset="0"/>
              </a:rPr>
              <a:t>x speed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8EC-21E2-4FA1-A967-C84D5632E87F}"/>
              </a:ext>
            </a:extLst>
          </p:cNvPr>
          <p:cNvSpPr txBox="1"/>
          <p:nvPr/>
        </p:nvSpPr>
        <p:spPr>
          <a:xfrm>
            <a:off x="10984982" y="308002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y speed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95C105-22E0-4460-9630-AAF38FA28C4A}"/>
              </a:ext>
            </a:extLst>
          </p:cNvPr>
          <p:cNvGrpSpPr/>
          <p:nvPr/>
        </p:nvGrpSpPr>
        <p:grpSpPr>
          <a:xfrm>
            <a:off x="4719431" y="477090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6C972B-EACA-4910-9C4A-811EE31CF89F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89F407-3CDF-4310-B0ED-74A8FB5E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47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B095-5F05-4F05-B990-4D76588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AB72-9E8B-49DD-AB29-E1389752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Make variables for circle (position, speed)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Forever in draw: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Draw the circle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Add speed to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B54F2-19AD-41D1-BF2A-7C8C5C5A97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288" y="5148262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877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FF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323</Words>
  <Application>Microsoft Office PowerPoint</Application>
  <PresentationFormat>Widescreen</PresentationFormat>
  <Paragraphs>101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 Slab</vt:lpstr>
      <vt:lpstr>Source Sans Pro</vt:lpstr>
      <vt:lpstr>Source Sans Pro Black</vt:lpstr>
      <vt:lpstr>Office Theme</vt:lpstr>
      <vt:lpstr>Motion</vt:lpstr>
      <vt:lpstr>PowerPoint Presentation</vt:lpstr>
      <vt:lpstr>PowerPoint Presentation</vt:lpstr>
      <vt:lpstr>PowerPoint Presentation</vt:lpstr>
      <vt:lpstr>PowerPoint Presentation</vt:lpstr>
      <vt:lpstr>HEADING</vt:lpstr>
      <vt:lpstr>Vector (Heading)</vt:lpstr>
      <vt:lpstr>The Numbers So Far (4)</vt:lpstr>
      <vt:lpstr>Pseudocode</vt:lpstr>
      <vt:lpstr>Pseudocode</vt:lpstr>
      <vt:lpstr>PowerPoint Presentation</vt:lpstr>
      <vt:lpstr>Pseudocode</vt:lpstr>
      <vt:lpstr>Pseudocode</vt:lpstr>
      <vt:lpstr>Pseudocode</vt:lpstr>
      <vt:lpstr>Objects, Take 2</vt:lpstr>
      <vt:lpstr>Objects, Take 2</vt:lpstr>
      <vt:lpstr>Different Modes</vt:lpstr>
      <vt:lpstr>Modes For Fun</vt:lpstr>
      <vt:lpstr>Gravity</vt:lpstr>
      <vt:lpstr>Gravity</vt:lpstr>
      <vt:lpstr>Gravity</vt:lpstr>
      <vt:lpstr>Gravity (a hint for future classes)</vt:lpstr>
      <vt:lpstr>Modes For Fun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Christopher Hallberg</cp:lastModifiedBy>
  <cp:revision>8</cp:revision>
  <dcterms:created xsi:type="dcterms:W3CDTF">2018-09-17T15:55:15Z</dcterms:created>
  <dcterms:modified xsi:type="dcterms:W3CDTF">2018-09-23T21:45:08Z</dcterms:modified>
</cp:coreProperties>
</file>