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58" r:id="rId4"/>
    <p:sldId id="263" r:id="rId5"/>
    <p:sldId id="257" r:id="rId6"/>
    <p:sldId id="259" r:id="rId7"/>
    <p:sldId id="260" r:id="rId8"/>
    <p:sldId id="262" r:id="rId9"/>
    <p:sldId id="261" r:id="rId10"/>
    <p:sldId id="264" r:id="rId11"/>
    <p:sldId id="266" r:id="rId12"/>
    <p:sldId id="272" r:id="rId13"/>
    <p:sldId id="273" r:id="rId14"/>
    <p:sldId id="274" r:id="rId15"/>
    <p:sldId id="268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7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2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2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0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9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2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2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3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F7E7C-9DB5-463E-B359-79A0FA341C43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7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dpn.io/e/ZyrdYG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5037-9B01-4BCA-BB46-05D48208F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 120 / CSC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19B89-2CB9-4848-9773-200DE467C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221706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BEE0-1CA5-4A17-9ACC-4211EF91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Learning to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83C34-DA6F-4265-AE88-092423D0D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"All programmers are playwrights and all computers are terrible actors.“</a:t>
            </a:r>
          </a:p>
          <a:p>
            <a:r>
              <a:rPr lang="en-US" dirty="0"/>
              <a:t>~ Anonymous</a:t>
            </a:r>
          </a:p>
        </p:txBody>
      </p:sp>
    </p:spTree>
    <p:extLst>
      <p:ext uri="{BB962C8B-B14F-4D97-AF65-F5344CB8AC3E}">
        <p14:creationId xmlns:p14="http://schemas.microsoft.com/office/powerpoint/2010/main" val="9946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8571-F124-4B5E-A1EE-ECFF230A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it’s like to learn 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B3F5-E352-4B17-9FCA-03FAFCF18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learning a foreign language</a:t>
            </a:r>
          </a:p>
          <a:p>
            <a:r>
              <a:rPr lang="en-US" dirty="0"/>
              <a:t>Like learning a new way to think (algorithmically)</a:t>
            </a:r>
          </a:p>
          <a:p>
            <a:r>
              <a:rPr lang="en-US" dirty="0"/>
              <a:t>Learning a formal way of breaking down problems into steps</a:t>
            </a:r>
          </a:p>
        </p:txBody>
      </p:sp>
    </p:spTree>
    <p:extLst>
      <p:ext uri="{BB962C8B-B14F-4D97-AF65-F5344CB8AC3E}">
        <p14:creationId xmlns:p14="http://schemas.microsoft.com/office/powerpoint/2010/main" val="28865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EFA1-1CC9-4544-899D-5BFBCBC8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is a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621E-4881-4811-86B5-9B2A5586D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can be learned and it can be difficult</a:t>
            </a:r>
          </a:p>
        </p:txBody>
      </p:sp>
    </p:spTree>
    <p:extLst>
      <p:ext uri="{BB962C8B-B14F-4D97-AF65-F5344CB8AC3E}">
        <p14:creationId xmlns:p14="http://schemas.microsoft.com/office/powerpoint/2010/main" val="39628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762E-9468-401C-A1CE-83F77A36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 Doors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B75C9-2CC4-478F-BA5F-59F3D29735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Can the player open them?</a:t>
            </a:r>
          </a:p>
          <a:p>
            <a:r>
              <a:rPr lang="en-US" b="1" dirty="0"/>
              <a:t>Can the player open every door in the game? </a:t>
            </a:r>
            <a:r>
              <a:rPr lang="en-US" dirty="0"/>
              <a:t>Or are some doors for decoration? How does the player know the difference? Can doors be locked and unlocked?</a:t>
            </a:r>
          </a:p>
          <a:p>
            <a:r>
              <a:rPr lang="en-US" b="1" dirty="0"/>
              <a:t>What tells a player a door is locked and will open, as opposed to a door that they will never open?</a:t>
            </a:r>
          </a:p>
          <a:p>
            <a:r>
              <a:rPr lang="en-US" b="1" dirty="0"/>
              <a:t>Does a player know how to unlock a door? </a:t>
            </a:r>
            <a:r>
              <a:rPr lang="en-US" dirty="0"/>
              <a:t>Do they need a key? To hack a console? To solve a puzzle? To wait until a story moment passes?</a:t>
            </a:r>
          </a:p>
          <a:p>
            <a:r>
              <a:rPr lang="en-US" b="1" dirty="0"/>
              <a:t>Where do enemies come from? </a:t>
            </a:r>
            <a:r>
              <a:rPr lang="en-US" dirty="0"/>
              <a:t>Do they run in from doors? Do those doors lock afterwards? Are there doors that can open but the player can never enter them?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4340E-92CB-4174-ADC8-2D844970C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How does the player open a door? </a:t>
            </a:r>
            <a:r>
              <a:rPr lang="en-US" dirty="0"/>
              <a:t>Do they just walk up to it and it slides open? Does it swing open? Does the player have to press a button to open it? Do doors lock behind the player?</a:t>
            </a:r>
          </a:p>
          <a:p>
            <a:r>
              <a:rPr lang="en-US" b="1" dirty="0"/>
              <a:t>What size is a door? </a:t>
            </a:r>
            <a:r>
              <a:rPr lang="en-US" dirty="0"/>
              <a:t>Does it have to be big enough for a player to get through?</a:t>
            </a:r>
          </a:p>
          <a:p>
            <a:r>
              <a:rPr lang="en-US" b="1" dirty="0"/>
              <a:t>What about co-op players? </a:t>
            </a:r>
            <a:r>
              <a:rPr lang="en-US" dirty="0"/>
              <a:t>What if player 1 is standing in the doorway – does that block player 2?</a:t>
            </a:r>
          </a:p>
          <a:p>
            <a:r>
              <a:rPr lang="en-US" b="1" dirty="0"/>
              <a:t>What about allies following you? </a:t>
            </a:r>
            <a:r>
              <a:rPr lang="en-US" dirty="0"/>
              <a:t>How many of them need to get through the door without getting stuck?</a:t>
            </a:r>
          </a:p>
          <a:p>
            <a:r>
              <a:rPr lang="en-US" b="1" dirty="0"/>
              <a:t>What about large enemies? </a:t>
            </a:r>
            <a:r>
              <a:rPr lang="en-US" dirty="0"/>
              <a:t>Do enemies that are larger than a person also need to fit through the door?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6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EE72-26A2-4961-88C9-0F8F3FDF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 Sandwiches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709A-2816-41B5-BD2D-72EBF5BD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going to be silly</a:t>
            </a:r>
          </a:p>
          <a:p>
            <a:r>
              <a:rPr lang="en-US" b="1" dirty="0"/>
              <a:t>Does anyone have a peanut allergy?</a:t>
            </a:r>
          </a:p>
        </p:txBody>
      </p:sp>
    </p:spTree>
    <p:extLst>
      <p:ext uri="{BB962C8B-B14F-4D97-AF65-F5344CB8AC3E}">
        <p14:creationId xmlns:p14="http://schemas.microsoft.com/office/powerpoint/2010/main" val="2095262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F51D-71AE-4CAD-8B9B-8FF2370C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p5.js and </a:t>
            </a:r>
            <a:r>
              <a:rPr lang="en-US" dirty="0" err="1"/>
              <a:t>Codepen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2A9B-3BA9-4CD6-8839-E59013ECE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we’re going to learn how to program</a:t>
            </a:r>
          </a:p>
        </p:txBody>
      </p:sp>
    </p:spTree>
    <p:extLst>
      <p:ext uri="{BB962C8B-B14F-4D97-AF65-F5344CB8AC3E}">
        <p14:creationId xmlns:p14="http://schemas.microsoft.com/office/powerpoint/2010/main" val="597961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373B-4614-4EAE-B836-6561772E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hlinkClick r:id="rId2"/>
              </a:rPr>
              <a:t>https://cdpn.io/e/ZyrdYG</a:t>
            </a:r>
            <a:br>
              <a:rPr lang="en-US" b="1" dirty="0"/>
            </a:br>
            <a:r>
              <a:rPr lang="en-US" sz="3600" b="1" dirty="0"/>
              <a:t>p5.js coding template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4260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0DAF-0B82-4FCE-9C11-6493D6D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CA82D-3B2D-4BD6-A5FB-3D7D42106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Minute Surveys</a:t>
            </a:r>
          </a:p>
        </p:txBody>
      </p:sp>
    </p:spTree>
    <p:extLst>
      <p:ext uri="{BB962C8B-B14F-4D97-AF65-F5344CB8AC3E}">
        <p14:creationId xmlns:p14="http://schemas.microsoft.com/office/powerpoint/2010/main" val="390148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50BC-FD5A-4851-9CAC-9F0398AA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About the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AAAA-9460-4E51-B850-568657514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4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99DF-2C4C-48D1-BAFB-E267319A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My Name is </a:t>
            </a:r>
            <a:r>
              <a:rPr lang="en-US" b="1" dirty="0">
                <a:latin typeface="+mn-lt"/>
              </a:rPr>
              <a:t>Chris Hallberg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71809-3B26-44DC-830C-A54DC35BC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crhallberg@gmail.com</a:t>
            </a:r>
          </a:p>
          <a:p>
            <a:r>
              <a:rPr lang="en-US" dirty="0"/>
              <a:t>Office: Top of the stairs, right, end of the hall</a:t>
            </a:r>
          </a:p>
          <a:p>
            <a:r>
              <a:rPr lang="en-US" dirty="0"/>
              <a:t>Office Hours: 10am until class every Monday</a:t>
            </a:r>
          </a:p>
        </p:txBody>
      </p:sp>
    </p:spTree>
    <p:extLst>
      <p:ext uri="{BB962C8B-B14F-4D97-AF65-F5344CB8AC3E}">
        <p14:creationId xmlns:p14="http://schemas.microsoft.com/office/powerpoint/2010/main" val="1833834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0266-32B5-4FD4-AB33-B41AD7E1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F961-22C5-4396-8D2C-63745294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There is no textbook for the class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i="1" dirty="0"/>
              <a:t>Make: Getting Started with p5.js</a:t>
            </a:r>
          </a:p>
          <a:p>
            <a:pPr lvl="1"/>
            <a:r>
              <a:rPr lang="en-US" dirty="0"/>
              <a:t>by Lauren McCarthy (creator of p5.js)</a:t>
            </a:r>
          </a:p>
          <a:p>
            <a:r>
              <a:rPr lang="en-US" b="1" i="1" dirty="0"/>
              <a:t>JavaScript: The Good Parts</a:t>
            </a:r>
          </a:p>
          <a:p>
            <a:pPr lvl="1"/>
            <a:r>
              <a:rPr lang="en-US" dirty="0"/>
              <a:t>by Douglas </a:t>
            </a:r>
            <a:r>
              <a:rPr lang="en-US" dirty="0" err="1"/>
              <a:t>Crockford</a:t>
            </a:r>
            <a:endParaRPr lang="en-US" dirty="0"/>
          </a:p>
          <a:p>
            <a:r>
              <a:rPr lang="en-US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Nature of Code </a:t>
            </a:r>
          </a:p>
          <a:p>
            <a:pPr lvl="1"/>
            <a:r>
              <a:rPr lang="en-US" dirty="0"/>
              <a:t>by Daniel </a:t>
            </a:r>
            <a:r>
              <a:rPr lang="en-US" dirty="0" err="1"/>
              <a:t>Shiffman</a:t>
            </a:r>
            <a:r>
              <a:rPr lang="en-US" dirty="0"/>
              <a:t> (online)</a:t>
            </a:r>
          </a:p>
        </p:txBody>
      </p:sp>
    </p:spTree>
    <p:extLst>
      <p:ext uri="{BB962C8B-B14F-4D97-AF65-F5344CB8AC3E}">
        <p14:creationId xmlns:p14="http://schemas.microsoft.com/office/powerpoint/2010/main" val="381454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BB86-5546-4667-A4D3-347A3F8F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5A5FB-E253-417F-B368-436B89DEE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Important Links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GitHub: https://github.com/crhallberg/IMM120</a:t>
            </a:r>
          </a:p>
          <a:p>
            <a:r>
              <a:rPr lang="en-US" dirty="0" err="1"/>
              <a:t>Codepen</a:t>
            </a:r>
            <a:r>
              <a:rPr lang="en-US" dirty="0"/>
              <a:t>: https://cdpn.io/e/ZyrdYG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6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F40F-DCA0-46D2-A93E-CD62FF33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6FDD-D157-4F0D-A6DA-16AD1B533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13 classes in this semester and a final lab</a:t>
            </a:r>
          </a:p>
          <a:p>
            <a:r>
              <a:rPr lang="en-US" dirty="0"/>
              <a:t>Right now, 9 of them are instructional</a:t>
            </a:r>
          </a:p>
          <a:p>
            <a:r>
              <a:rPr lang="en-US" dirty="0"/>
              <a:t>2 are time for the midterm</a:t>
            </a:r>
          </a:p>
          <a:p>
            <a:r>
              <a:rPr lang="en-US" dirty="0"/>
              <a:t>2 are time for the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62763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B039-0550-4904-A057-A19BEEEB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0DA2-918B-4703-A253-3CBB618D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Your final grade will consist of*: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15% for attendance</a:t>
            </a:r>
          </a:p>
          <a:p>
            <a:r>
              <a:rPr lang="en-US" dirty="0"/>
              <a:t>25% of all Homework</a:t>
            </a:r>
          </a:p>
          <a:p>
            <a:r>
              <a:rPr lang="en-US" dirty="0"/>
              <a:t>25% for your midterm project</a:t>
            </a:r>
          </a:p>
          <a:p>
            <a:r>
              <a:rPr lang="en-US" dirty="0"/>
              <a:t>35% for your final project</a:t>
            </a:r>
          </a:p>
        </p:txBody>
      </p:sp>
      <p:pic>
        <p:nvPicPr>
          <p:cNvPr id="1026" name="Picture 2" descr="https://i0.wp.com/greatcollegeadvice.com/wp-content/uploads/2008/11/slide15.jpg">
            <a:extLst>
              <a:ext uri="{FF2B5EF4-FFF2-40B4-BE49-F238E27FC236}">
                <a16:creationId xmlns:a16="http://schemas.microsoft.com/office/drawing/2014/main" id="{F736F056-0A2C-429C-9E0E-400E2D35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1690688"/>
            <a:ext cx="4587240" cy="34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50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B039-0550-4904-A057-A19BEEEB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0DA2-918B-4703-A253-3CBB618D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Your final grade will consist of </a:t>
            </a:r>
            <a:r>
              <a:rPr lang="en-US" sz="4400" b="1" dirty="0"/>
              <a:t>* 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15% for attendance</a:t>
            </a:r>
          </a:p>
          <a:p>
            <a:r>
              <a:rPr lang="en-US" dirty="0"/>
              <a:t>25% of all Homework</a:t>
            </a:r>
          </a:p>
          <a:p>
            <a:r>
              <a:rPr lang="en-US" dirty="0"/>
              <a:t>25% for your midterm project</a:t>
            </a:r>
          </a:p>
          <a:p>
            <a:r>
              <a:rPr lang="en-US" dirty="0"/>
              <a:t>35% for your final project</a:t>
            </a:r>
          </a:p>
        </p:txBody>
      </p:sp>
      <p:pic>
        <p:nvPicPr>
          <p:cNvPr id="1026" name="Picture 2" descr="https://i0.wp.com/greatcollegeadvice.com/wp-content/uploads/2008/11/slide15.jpg">
            <a:extLst>
              <a:ext uri="{FF2B5EF4-FFF2-40B4-BE49-F238E27FC236}">
                <a16:creationId xmlns:a16="http://schemas.microsoft.com/office/drawing/2014/main" id="{F736F056-0A2C-429C-9E0E-400E2D35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1690688"/>
            <a:ext cx="4587240" cy="34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02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F408-2751-4F40-9381-5402B8EE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 Surveys</a:t>
            </a:r>
          </a:p>
        </p:txBody>
      </p:sp>
      <p:pic>
        <p:nvPicPr>
          <p:cNvPr id="2050" name="Picture 2" descr="Picture of a minute survey">
            <a:extLst>
              <a:ext uri="{FF2B5EF4-FFF2-40B4-BE49-F238E27FC236}">
                <a16:creationId xmlns:a16="http://schemas.microsoft.com/office/drawing/2014/main" id="{852138D6-4A96-4924-B41E-6C76FF698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64" y="0"/>
            <a:ext cx="5300136" cy="686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49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583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Source Sans Pro</vt:lpstr>
      <vt:lpstr>Source Sans Pro Black</vt:lpstr>
      <vt:lpstr>Office Theme</vt:lpstr>
      <vt:lpstr>IMM 120 / CSC 101</vt:lpstr>
      <vt:lpstr>0. About the Class</vt:lpstr>
      <vt:lpstr>My Name is Chris Hallberg</vt:lpstr>
      <vt:lpstr>About the Class</vt:lpstr>
      <vt:lpstr>About the Class</vt:lpstr>
      <vt:lpstr>About the Class</vt:lpstr>
      <vt:lpstr>About the Class</vt:lpstr>
      <vt:lpstr>About the Class</vt:lpstr>
      <vt:lpstr>Minute Surveys</vt:lpstr>
      <vt:lpstr>1. Learning to Program</vt:lpstr>
      <vt:lpstr>What it’s like to learn to program</vt:lpstr>
      <vt:lpstr>Programming is a Skill</vt:lpstr>
      <vt:lpstr>For example: Doors</vt:lpstr>
      <vt:lpstr>For example: Sandwiches</vt:lpstr>
      <vt:lpstr>2. p5.js and Codepen</vt:lpstr>
      <vt:lpstr>https://cdpn.io/e/ZyrdYG p5.js coding template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 120 / CSC 101</dc:title>
  <dc:creator>Christopher Hallberg</dc:creator>
  <cp:lastModifiedBy>Christopher Hallberg</cp:lastModifiedBy>
  <cp:revision>16</cp:revision>
  <dcterms:created xsi:type="dcterms:W3CDTF">2017-09-04T23:06:03Z</dcterms:created>
  <dcterms:modified xsi:type="dcterms:W3CDTF">2017-09-05T20:57:22Z</dcterms:modified>
</cp:coreProperties>
</file>