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6553-5052-4681-97F3-74C46FAC759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2D6-77C1-4949-9E08-CE1998DF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ackets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p5.js" TargetMode="External"/><Relationship Id="rId2" Type="http://schemas.openxmlformats.org/officeDocument/2006/relationships/hyperlink" Target="https://cdpn.io/NaJwg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NaJwg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0208-9186-4737-AE76-AD0524BA2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4B18-918B-4549-95C7-B95373A8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4063"/>
          </a:xfrm>
        </p:spPr>
        <p:txBody>
          <a:bodyPr>
            <a:normAutofit/>
          </a:bodyPr>
          <a:lstStyle/>
          <a:p>
            <a:r>
              <a:rPr lang="en-US" dirty="0"/>
              <a:t>October 23</a:t>
            </a:r>
          </a:p>
          <a:p>
            <a:endParaRPr lang="en-US" dirty="0"/>
          </a:p>
          <a:p>
            <a:r>
              <a:rPr lang="en-US" dirty="0"/>
              <a:t>We’re leveling up today, please download Brackets</a:t>
            </a:r>
          </a:p>
          <a:p>
            <a:r>
              <a:rPr lang="en-US" b="1" dirty="0">
                <a:hlinkClick r:id="rId2"/>
              </a:rPr>
              <a:t>https://brackets.io/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70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A129-EF42-41B9-9A2E-CB3F70B9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Error Removal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447F2-7E7F-44E5-828C-E87022B7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9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6F4C-7B87-4773-A113-323514A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SoundFile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977D-8685-4BAB-A859-FA9E346C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sound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loadSound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(“assets/sound.mp3”);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.loop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play over and over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 to 1.0);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.playMode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(“restart”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sustain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F9F48CB-F90C-4ADD-945F-527C481859E6}"/>
              </a:ext>
            </a:extLst>
          </p:cNvPr>
          <p:cNvSpPr/>
          <p:nvPr/>
        </p:nvSpPr>
        <p:spPr>
          <a:xfrm flipV="1">
            <a:off x="3644721" y="4597760"/>
            <a:ext cx="1622738" cy="1365160"/>
          </a:xfrm>
          <a:prstGeom prst="arc">
            <a:avLst>
              <a:gd name="adj1" fmla="val 18129303"/>
              <a:gd name="adj2" fmla="val 21388715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14F7AA5-A437-4B2D-8B9C-EF26A5918986}"/>
              </a:ext>
            </a:extLst>
          </p:cNvPr>
          <p:cNvSpPr/>
          <p:nvPr/>
        </p:nvSpPr>
        <p:spPr>
          <a:xfrm flipH="1" flipV="1">
            <a:off x="8175935" y="4295107"/>
            <a:ext cx="1615763" cy="1881855"/>
          </a:xfrm>
          <a:prstGeom prst="arc">
            <a:avLst>
              <a:gd name="adj1" fmla="val 18835712"/>
              <a:gd name="adj2" fmla="val 20769337"/>
            </a:avLst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D3B5A-0923-44A2-BB2A-E99F1BF97F0E}"/>
              </a:ext>
            </a:extLst>
          </p:cNvPr>
          <p:cNvSpPr txBox="1"/>
          <p:nvPr/>
        </p:nvSpPr>
        <p:spPr>
          <a:xfrm>
            <a:off x="2732384" y="5962920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at the beginning every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3B311-CA5A-4BA3-BBA5-F57ED593C22E}"/>
              </a:ext>
            </a:extLst>
          </p:cNvPr>
          <p:cNvSpPr txBox="1"/>
          <p:nvPr/>
        </p:nvSpPr>
        <p:spPr>
          <a:xfrm>
            <a:off x="7601329" y="596292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 playing as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2A214-7B68-4055-B67D-6587947114CB}"/>
              </a:ext>
            </a:extLst>
          </p:cNvPr>
          <p:cNvSpPr txBox="1"/>
          <p:nvPr/>
        </p:nvSpPr>
        <p:spPr>
          <a:xfrm>
            <a:off x="4002105" y="632752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when you play a file that’s already playing</a:t>
            </a:r>
          </a:p>
        </p:txBody>
      </p:sp>
    </p:spTree>
    <p:extLst>
      <p:ext uri="{BB962C8B-B14F-4D97-AF65-F5344CB8AC3E}">
        <p14:creationId xmlns:p14="http://schemas.microsoft.com/office/powerpoint/2010/main" val="303497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BDF-EAA3-45F3-9734-768ED2C2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Preload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78FC6-235C-4E5B-B0FE-91989B74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2113" cy="51673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7828868-A263-4FAE-8E08-788D1A33DC53}"/>
              </a:ext>
            </a:extLst>
          </p:cNvPr>
          <p:cNvSpPr/>
          <p:nvPr/>
        </p:nvSpPr>
        <p:spPr>
          <a:xfrm flipH="1">
            <a:off x="4932607" y="2034862"/>
            <a:ext cx="6421192" cy="12363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p5 doesn’t run until everything here has been loaded.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C67DFE-7AF6-45F3-BD48-BF033BC327BD}"/>
              </a:ext>
            </a:extLst>
          </p:cNvPr>
          <p:cNvSpPr/>
          <p:nvPr/>
        </p:nvSpPr>
        <p:spPr>
          <a:xfrm flipH="1">
            <a:off x="4932607" y="3685772"/>
            <a:ext cx="6421192" cy="123637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Runs after preload and before draw.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66BE77-CD3C-4C40-B195-29A378148C1B}"/>
              </a:ext>
            </a:extLst>
          </p:cNvPr>
          <p:cNvSpPr/>
          <p:nvPr/>
        </p:nvSpPr>
        <p:spPr>
          <a:xfrm flipH="1">
            <a:off x="4932607" y="5328231"/>
            <a:ext cx="6421192" cy="123637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after setup. Repeats over and over forever.</a:t>
            </a:r>
          </a:p>
        </p:txBody>
      </p:sp>
    </p:spTree>
    <p:extLst>
      <p:ext uri="{BB962C8B-B14F-4D97-AF65-F5344CB8AC3E}">
        <p14:creationId xmlns:p14="http://schemas.microsoft.com/office/powerpoint/2010/main" val="8028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99C-2D35-48AB-A380-918C5D4B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Sound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606-8484-4EA3-A348-C04B7052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5553970"/>
          </a:xfrm>
        </p:spPr>
        <p:txBody>
          <a:bodyPr>
            <a:normAutofit/>
          </a:bodyPr>
          <a:lstStyle/>
          <a:p>
            <a:r>
              <a:rPr lang="en-US" dirty="0"/>
              <a:t>Sound is a p5.js addon, so we have to include it in our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Sound Template: </a:t>
            </a:r>
            <a:r>
              <a:rPr lang="en-US" b="1" dirty="0">
                <a:hlinkClick r:id="rId2"/>
              </a:rPr>
              <a:t>https://cdpn.io/NaJwgB</a:t>
            </a:r>
            <a:r>
              <a:rPr lang="en-US" b="1" dirty="0"/>
              <a:t> </a:t>
            </a:r>
          </a:p>
          <a:p>
            <a:r>
              <a:rPr lang="en-US" dirty="0">
                <a:hlinkClick r:id="rId3"/>
              </a:rPr>
              <a:t>https://cdnjs.com/libraries/p5.js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D0A79-1D5B-42E8-AF1C-A559DAD61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355646"/>
            <a:ext cx="4739425" cy="323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8E25-D4AD-48D7-A868-33EE5F1BF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25" y="2355646"/>
            <a:ext cx="7627830" cy="3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402A-6E1E-4DF4-866A-9D07C8DD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https://cdpn.io/NaJwgB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CB0-F434-4B52-B572-40D2CE0A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p5.js sound template</a:t>
            </a:r>
          </a:p>
        </p:txBody>
      </p:sp>
    </p:spTree>
    <p:extLst>
      <p:ext uri="{BB962C8B-B14F-4D97-AF65-F5344CB8AC3E}">
        <p14:creationId xmlns:p14="http://schemas.microsoft.com/office/powerpoint/2010/main" val="15685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E907-01DD-4FF4-94EA-39728E64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Hosting…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5214-071F-46C6-9A6E-61137726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doesn’t exist.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So we’re going local!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Export your midterm </a:t>
            </a:r>
            <a:r>
              <a:rPr lang="en-US" dirty="0">
                <a:sym typeface="Wingdings" panose="05000000000000000000" pitchFamily="2" charset="2"/>
              </a:rPr>
              <a:t>(or the template)</a:t>
            </a:r>
          </a:p>
          <a:p>
            <a:r>
              <a:rPr lang="en-US" b="1" dirty="0">
                <a:sym typeface="Wingdings" panose="05000000000000000000" pitchFamily="2" charset="2"/>
              </a:rPr>
              <a:t>Open up Brackets now!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F0E59-A1B9-4618-9776-AF2C07A7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2" b="1"/>
          <a:stretch/>
        </p:blipFill>
        <p:spPr>
          <a:xfrm>
            <a:off x="1" y="5308600"/>
            <a:ext cx="12192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25AE7-168D-4BCC-A2A8-C7BE91DD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5418-7BFB-4930-B929-919B317BF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F4303-6936-46F5-B13C-DB44A0F2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r>
              <a:rPr lang="en-US" dirty="0"/>
              <a:t>All the images/media you want</a:t>
            </a:r>
          </a:p>
          <a:p>
            <a:r>
              <a:rPr lang="en-US" dirty="0"/>
              <a:t>Customizable</a:t>
            </a:r>
          </a:p>
          <a:p>
            <a:r>
              <a:rPr lang="en-US" dirty="0"/>
              <a:t>Extendable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91566D-B109-4074-A6E2-0FBC68C9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A3C7C4-FA22-4AD4-8D0F-FF8BCDF6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10069" cy="3684588"/>
          </a:xfrm>
        </p:spPr>
        <p:txBody>
          <a:bodyPr/>
          <a:lstStyle/>
          <a:p>
            <a:r>
              <a:rPr lang="en-US" dirty="0"/>
              <a:t>Not as error friendly</a:t>
            </a:r>
          </a:p>
          <a:p>
            <a:r>
              <a:rPr lang="en-US" dirty="0"/>
              <a:t>Have to zip up files to send</a:t>
            </a:r>
          </a:p>
        </p:txBody>
      </p:sp>
    </p:spTree>
    <p:extLst>
      <p:ext uri="{BB962C8B-B14F-4D97-AF65-F5344CB8AC3E}">
        <p14:creationId xmlns:p14="http://schemas.microsoft.com/office/powerpoint/2010/main" val="6700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569A-700C-4446-A604-A6E86A3C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92DD-3B8E-44FA-9B66-E5996E9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6050" cy="752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80FB9-244A-4DA7-866A-5185A9022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87" y="-19052"/>
            <a:ext cx="2571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B39280-5BC7-4D88-BD6C-05B4532C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3ED28-7635-4734-B49B-FA7A308D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4664" cy="516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F7E60-3E0C-4084-A49A-8DB86944A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543"/>
          <a:stretch/>
        </p:blipFill>
        <p:spPr>
          <a:xfrm>
            <a:off x="6028241" y="1690688"/>
            <a:ext cx="5467351" cy="429248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92B844E-5529-4E43-BE1B-2894C4681251}"/>
              </a:ext>
            </a:extLst>
          </p:cNvPr>
          <p:cNvSpPr/>
          <p:nvPr/>
        </p:nvSpPr>
        <p:spPr>
          <a:xfrm flipH="1">
            <a:off x="9220200" y="2667000"/>
            <a:ext cx="723900" cy="55245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B39280-5BC7-4D88-BD6C-05B4532C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3ED28-7635-4734-B49B-FA7A308D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64664" cy="5167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4199F2-2472-48B9-9291-EEFE9758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66" y="0"/>
            <a:ext cx="207448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E8219-F208-4617-A705-52336798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1690688"/>
            <a:ext cx="2076450" cy="29908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7B3D3D-8940-47B4-956B-29798CEFE883}"/>
              </a:ext>
            </a:extLst>
          </p:cNvPr>
          <p:cNvSpPr/>
          <p:nvPr/>
        </p:nvSpPr>
        <p:spPr>
          <a:xfrm>
            <a:off x="9486900" y="3186113"/>
            <a:ext cx="1066800" cy="814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225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Source Sans Pro</vt:lpstr>
      <vt:lpstr>Source Sans Pro Black</vt:lpstr>
      <vt:lpstr>Wingdings</vt:lpstr>
      <vt:lpstr>Office Theme</vt:lpstr>
      <vt:lpstr>Sounds</vt:lpstr>
      <vt:lpstr>p5.js Preload</vt:lpstr>
      <vt:lpstr>p5.js Sound Library</vt:lpstr>
      <vt:lpstr>https://cdpn.io/NaJwgB </vt:lpstr>
      <vt:lpstr>Sound Hosting…</vt:lpstr>
      <vt:lpstr>Brackets</vt:lpstr>
      <vt:lpstr>Brackets</vt:lpstr>
      <vt:lpstr>Brackets</vt:lpstr>
      <vt:lpstr>Brackets</vt:lpstr>
      <vt:lpstr>Bracket Error Removal</vt:lpstr>
      <vt:lpstr>SoundFile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Christopher Hallberg</cp:lastModifiedBy>
  <cp:revision>14</cp:revision>
  <dcterms:created xsi:type="dcterms:W3CDTF">2017-10-20T14:09:27Z</dcterms:created>
  <dcterms:modified xsi:type="dcterms:W3CDTF">2017-10-20T15:25:51Z</dcterms:modified>
</cp:coreProperties>
</file>