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72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14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7724-6FC1-4BFC-B1D9-72233C53EBF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46340-8920-4872-8348-17BEF6C34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CAREFUL! INFINITE LOOPS!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46340-8920-4872-8348-17BEF6C34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if vs while loop (100, 200), while loop with mouse as gap (max,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46340-8920-4872-8348-17BEF6C34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for-loop (300); Circle size based on </a:t>
            </a:r>
            <a:r>
              <a:rPr lang="en-US"/>
              <a:t>mouse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46340-8920-4872-8348-17BEF6C34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46340-8920-4872-8348-17BEF6C340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6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4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2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1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5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qVEwO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pn.io/e/MOYRO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rhallberg/IMM12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2F8B-3DA7-477B-8293-7B5D56D17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E8828-6084-4BEF-B7EB-B98DB21C7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 October 2017</a:t>
            </a:r>
          </a:p>
        </p:txBody>
      </p:sp>
    </p:spTree>
    <p:extLst>
      <p:ext uri="{BB962C8B-B14F-4D97-AF65-F5344CB8AC3E}">
        <p14:creationId xmlns:p14="http://schemas.microsoft.com/office/powerpoint/2010/main" val="240656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97B6-0EDA-4D30-BCB5-5178974B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https://cdpn.io/e/qVEwOY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72C9D-C75D-4523-B463-6F32F35C5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vs. loops example</a:t>
            </a:r>
          </a:p>
        </p:txBody>
      </p:sp>
    </p:spTree>
    <p:extLst>
      <p:ext uri="{BB962C8B-B14F-4D97-AF65-F5344CB8AC3E}">
        <p14:creationId xmlns:p14="http://schemas.microsoft.com/office/powerpoint/2010/main" val="388757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D4C3-B50B-441B-AD0E-B2FEF58B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Go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5365-8FDE-4E18-A136-32445CF2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432"/>
          </a:xfrm>
        </p:spPr>
        <p:txBody>
          <a:bodyPr/>
          <a:lstStyle/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100; x &lt; width; x += 100)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ellipse(x, 100, 50);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4A4E70-F9FF-4DD0-9FAC-8DE20B259C40}"/>
              </a:ext>
            </a:extLst>
          </p:cNvPr>
          <p:cNvSpPr/>
          <p:nvPr/>
        </p:nvSpPr>
        <p:spPr>
          <a:xfrm>
            <a:off x="272957" y="52270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0181B5-E593-440F-8600-C5CCCF7DE4F5}"/>
              </a:ext>
            </a:extLst>
          </p:cNvPr>
          <p:cNvSpPr/>
          <p:nvPr/>
        </p:nvSpPr>
        <p:spPr>
          <a:xfrm>
            <a:off x="1527982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8144F-1769-40FE-B2E1-93122EA1E450}"/>
              </a:ext>
            </a:extLst>
          </p:cNvPr>
          <p:cNvSpPr/>
          <p:nvPr/>
        </p:nvSpPr>
        <p:spPr>
          <a:xfrm>
            <a:off x="2783008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FFD298-D86C-4926-8D94-F34344E61416}"/>
              </a:ext>
            </a:extLst>
          </p:cNvPr>
          <p:cNvSpPr/>
          <p:nvPr/>
        </p:nvSpPr>
        <p:spPr>
          <a:xfrm>
            <a:off x="4038034" y="52270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52677-2223-4186-99E1-03E2363FD597}"/>
              </a:ext>
            </a:extLst>
          </p:cNvPr>
          <p:cNvSpPr/>
          <p:nvPr/>
        </p:nvSpPr>
        <p:spPr>
          <a:xfrm>
            <a:off x="5293059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357DB1-26A3-4040-BE76-880417007D27}"/>
              </a:ext>
            </a:extLst>
          </p:cNvPr>
          <p:cNvSpPr/>
          <p:nvPr/>
        </p:nvSpPr>
        <p:spPr>
          <a:xfrm>
            <a:off x="6548085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793AA3-9074-4DB7-86EA-895010E27138}"/>
              </a:ext>
            </a:extLst>
          </p:cNvPr>
          <p:cNvSpPr/>
          <p:nvPr/>
        </p:nvSpPr>
        <p:spPr>
          <a:xfrm>
            <a:off x="7803110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79A3B8-D3FF-415C-B7F2-3119B378319F}"/>
              </a:ext>
            </a:extLst>
          </p:cNvPr>
          <p:cNvSpPr/>
          <p:nvPr/>
        </p:nvSpPr>
        <p:spPr>
          <a:xfrm>
            <a:off x="9058135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094E43-D4CE-499E-A3B5-5B99A57CB8E5}"/>
              </a:ext>
            </a:extLst>
          </p:cNvPr>
          <p:cNvSpPr/>
          <p:nvPr/>
        </p:nvSpPr>
        <p:spPr>
          <a:xfrm>
            <a:off x="10313161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0DD360-4A26-4F9E-9479-2099EDEF29B3}"/>
              </a:ext>
            </a:extLst>
          </p:cNvPr>
          <p:cNvSpPr/>
          <p:nvPr/>
        </p:nvSpPr>
        <p:spPr>
          <a:xfrm>
            <a:off x="11568185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77E669-B05E-404C-8D64-2E7C4A0EC201}"/>
              </a:ext>
            </a:extLst>
          </p:cNvPr>
          <p:cNvSpPr/>
          <p:nvPr/>
        </p:nvSpPr>
        <p:spPr>
          <a:xfrm>
            <a:off x="920090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61158F-26B0-45E7-AB10-DEC057AA6FDB}"/>
              </a:ext>
            </a:extLst>
          </p:cNvPr>
          <p:cNvSpPr/>
          <p:nvPr/>
        </p:nvSpPr>
        <p:spPr>
          <a:xfrm>
            <a:off x="2175116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9BCF72-BC9E-4850-8914-F636965490C1}"/>
              </a:ext>
            </a:extLst>
          </p:cNvPr>
          <p:cNvSpPr/>
          <p:nvPr/>
        </p:nvSpPr>
        <p:spPr>
          <a:xfrm>
            <a:off x="3430142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5DD4D1-0370-4C79-AC89-4BB5144D3D7A}"/>
              </a:ext>
            </a:extLst>
          </p:cNvPr>
          <p:cNvSpPr/>
          <p:nvPr/>
        </p:nvSpPr>
        <p:spPr>
          <a:xfrm>
            <a:off x="4685168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8EFEFD-B7C8-4754-8C90-F0D058E82E02}"/>
              </a:ext>
            </a:extLst>
          </p:cNvPr>
          <p:cNvSpPr/>
          <p:nvPr/>
        </p:nvSpPr>
        <p:spPr>
          <a:xfrm>
            <a:off x="5940193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7C4CD4-64D1-40D2-B347-39FBD012F0FE}"/>
              </a:ext>
            </a:extLst>
          </p:cNvPr>
          <p:cNvSpPr/>
          <p:nvPr/>
        </p:nvSpPr>
        <p:spPr>
          <a:xfrm>
            <a:off x="7195219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E920D6-EF09-4343-961E-A2EE2EBF1E49}"/>
              </a:ext>
            </a:extLst>
          </p:cNvPr>
          <p:cNvSpPr/>
          <p:nvPr/>
        </p:nvSpPr>
        <p:spPr>
          <a:xfrm>
            <a:off x="8450244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F8B79F-F602-440F-97AB-963D946DB045}"/>
              </a:ext>
            </a:extLst>
          </p:cNvPr>
          <p:cNvSpPr/>
          <p:nvPr/>
        </p:nvSpPr>
        <p:spPr>
          <a:xfrm>
            <a:off x="9705269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8C4824-C7F2-4756-8C07-6B07DC73B965}"/>
              </a:ext>
            </a:extLst>
          </p:cNvPr>
          <p:cNvSpPr/>
          <p:nvPr/>
        </p:nvSpPr>
        <p:spPr>
          <a:xfrm>
            <a:off x="10960295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D4C3-B50B-441B-AD0E-B2FEF58B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Go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5365-8FDE-4E18-A136-32445CF2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100; y &lt; height; y += 100)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100; x &lt; width; x += 100)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ellipse(x, 100, 50);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4A4E70-F9FF-4DD0-9FAC-8DE20B259C40}"/>
              </a:ext>
            </a:extLst>
          </p:cNvPr>
          <p:cNvSpPr/>
          <p:nvPr/>
        </p:nvSpPr>
        <p:spPr>
          <a:xfrm>
            <a:off x="272957" y="52270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0181B5-E593-440F-8600-C5CCCF7DE4F5}"/>
              </a:ext>
            </a:extLst>
          </p:cNvPr>
          <p:cNvSpPr/>
          <p:nvPr/>
        </p:nvSpPr>
        <p:spPr>
          <a:xfrm>
            <a:off x="1527982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8144F-1769-40FE-B2E1-93122EA1E450}"/>
              </a:ext>
            </a:extLst>
          </p:cNvPr>
          <p:cNvSpPr/>
          <p:nvPr/>
        </p:nvSpPr>
        <p:spPr>
          <a:xfrm>
            <a:off x="2783008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FFD298-D86C-4926-8D94-F34344E61416}"/>
              </a:ext>
            </a:extLst>
          </p:cNvPr>
          <p:cNvSpPr/>
          <p:nvPr/>
        </p:nvSpPr>
        <p:spPr>
          <a:xfrm>
            <a:off x="4038034" y="52270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52677-2223-4186-99E1-03E2363FD597}"/>
              </a:ext>
            </a:extLst>
          </p:cNvPr>
          <p:cNvSpPr/>
          <p:nvPr/>
        </p:nvSpPr>
        <p:spPr>
          <a:xfrm>
            <a:off x="5293059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357DB1-26A3-4040-BE76-880417007D27}"/>
              </a:ext>
            </a:extLst>
          </p:cNvPr>
          <p:cNvSpPr/>
          <p:nvPr/>
        </p:nvSpPr>
        <p:spPr>
          <a:xfrm>
            <a:off x="6548085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793AA3-9074-4DB7-86EA-895010E27138}"/>
              </a:ext>
            </a:extLst>
          </p:cNvPr>
          <p:cNvSpPr/>
          <p:nvPr/>
        </p:nvSpPr>
        <p:spPr>
          <a:xfrm>
            <a:off x="7803110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79A3B8-D3FF-415C-B7F2-3119B378319F}"/>
              </a:ext>
            </a:extLst>
          </p:cNvPr>
          <p:cNvSpPr/>
          <p:nvPr/>
        </p:nvSpPr>
        <p:spPr>
          <a:xfrm>
            <a:off x="9058135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094E43-D4CE-499E-A3B5-5B99A57CB8E5}"/>
              </a:ext>
            </a:extLst>
          </p:cNvPr>
          <p:cNvSpPr/>
          <p:nvPr/>
        </p:nvSpPr>
        <p:spPr>
          <a:xfrm>
            <a:off x="10313161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0DD360-4A26-4F9E-9479-2099EDEF29B3}"/>
              </a:ext>
            </a:extLst>
          </p:cNvPr>
          <p:cNvSpPr/>
          <p:nvPr/>
        </p:nvSpPr>
        <p:spPr>
          <a:xfrm>
            <a:off x="11568185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77E669-B05E-404C-8D64-2E7C4A0EC201}"/>
              </a:ext>
            </a:extLst>
          </p:cNvPr>
          <p:cNvSpPr/>
          <p:nvPr/>
        </p:nvSpPr>
        <p:spPr>
          <a:xfrm>
            <a:off x="920090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61158F-26B0-45E7-AB10-DEC057AA6FDB}"/>
              </a:ext>
            </a:extLst>
          </p:cNvPr>
          <p:cNvSpPr/>
          <p:nvPr/>
        </p:nvSpPr>
        <p:spPr>
          <a:xfrm>
            <a:off x="2175116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9BCF72-BC9E-4850-8914-F636965490C1}"/>
              </a:ext>
            </a:extLst>
          </p:cNvPr>
          <p:cNvSpPr/>
          <p:nvPr/>
        </p:nvSpPr>
        <p:spPr>
          <a:xfrm>
            <a:off x="3430142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5DD4D1-0370-4C79-AC89-4BB5144D3D7A}"/>
              </a:ext>
            </a:extLst>
          </p:cNvPr>
          <p:cNvSpPr/>
          <p:nvPr/>
        </p:nvSpPr>
        <p:spPr>
          <a:xfrm>
            <a:off x="4685168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8EFEFD-B7C8-4754-8C90-F0D058E82E02}"/>
              </a:ext>
            </a:extLst>
          </p:cNvPr>
          <p:cNvSpPr/>
          <p:nvPr/>
        </p:nvSpPr>
        <p:spPr>
          <a:xfrm>
            <a:off x="5940193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7C4CD4-64D1-40D2-B347-39FBD012F0FE}"/>
              </a:ext>
            </a:extLst>
          </p:cNvPr>
          <p:cNvSpPr/>
          <p:nvPr/>
        </p:nvSpPr>
        <p:spPr>
          <a:xfrm>
            <a:off x="7195219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E920D6-EF09-4343-961E-A2EE2EBF1E49}"/>
              </a:ext>
            </a:extLst>
          </p:cNvPr>
          <p:cNvSpPr/>
          <p:nvPr/>
        </p:nvSpPr>
        <p:spPr>
          <a:xfrm>
            <a:off x="8450244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F8B79F-F602-440F-97AB-963D946DB045}"/>
              </a:ext>
            </a:extLst>
          </p:cNvPr>
          <p:cNvSpPr/>
          <p:nvPr/>
        </p:nvSpPr>
        <p:spPr>
          <a:xfrm>
            <a:off x="9705269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8C4824-C7F2-4756-8C07-6B07DC73B965}"/>
              </a:ext>
            </a:extLst>
          </p:cNvPr>
          <p:cNvSpPr/>
          <p:nvPr/>
        </p:nvSpPr>
        <p:spPr>
          <a:xfrm>
            <a:off x="10960295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D4C3-B50B-441B-AD0E-B2FEF58B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Go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5365-8FDE-4E18-A136-32445CF2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100; y &lt; height; y += 100)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100; x &lt; width; x += 100)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ellipse(x,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4A4E70-F9FF-4DD0-9FAC-8DE20B259C40}"/>
              </a:ext>
            </a:extLst>
          </p:cNvPr>
          <p:cNvSpPr/>
          <p:nvPr/>
        </p:nvSpPr>
        <p:spPr>
          <a:xfrm>
            <a:off x="272957" y="52270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0181B5-E593-440F-8600-C5CCCF7DE4F5}"/>
              </a:ext>
            </a:extLst>
          </p:cNvPr>
          <p:cNvSpPr/>
          <p:nvPr/>
        </p:nvSpPr>
        <p:spPr>
          <a:xfrm>
            <a:off x="1527982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8144F-1769-40FE-B2E1-93122EA1E450}"/>
              </a:ext>
            </a:extLst>
          </p:cNvPr>
          <p:cNvSpPr/>
          <p:nvPr/>
        </p:nvSpPr>
        <p:spPr>
          <a:xfrm>
            <a:off x="2783008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FFD298-D86C-4926-8D94-F34344E61416}"/>
              </a:ext>
            </a:extLst>
          </p:cNvPr>
          <p:cNvSpPr/>
          <p:nvPr/>
        </p:nvSpPr>
        <p:spPr>
          <a:xfrm>
            <a:off x="4038034" y="52270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52677-2223-4186-99E1-03E2363FD597}"/>
              </a:ext>
            </a:extLst>
          </p:cNvPr>
          <p:cNvSpPr/>
          <p:nvPr/>
        </p:nvSpPr>
        <p:spPr>
          <a:xfrm>
            <a:off x="5293059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357DB1-26A3-4040-BE76-880417007D27}"/>
              </a:ext>
            </a:extLst>
          </p:cNvPr>
          <p:cNvSpPr/>
          <p:nvPr/>
        </p:nvSpPr>
        <p:spPr>
          <a:xfrm>
            <a:off x="6548085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793AA3-9074-4DB7-86EA-895010E27138}"/>
              </a:ext>
            </a:extLst>
          </p:cNvPr>
          <p:cNvSpPr/>
          <p:nvPr/>
        </p:nvSpPr>
        <p:spPr>
          <a:xfrm>
            <a:off x="7803110" y="52270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79A3B8-D3FF-415C-B7F2-3119B378319F}"/>
              </a:ext>
            </a:extLst>
          </p:cNvPr>
          <p:cNvSpPr/>
          <p:nvPr/>
        </p:nvSpPr>
        <p:spPr>
          <a:xfrm>
            <a:off x="9058135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094E43-D4CE-499E-A3B5-5B99A57CB8E5}"/>
              </a:ext>
            </a:extLst>
          </p:cNvPr>
          <p:cNvSpPr/>
          <p:nvPr/>
        </p:nvSpPr>
        <p:spPr>
          <a:xfrm>
            <a:off x="10313161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0DD360-4A26-4F9E-9479-2099EDEF29B3}"/>
              </a:ext>
            </a:extLst>
          </p:cNvPr>
          <p:cNvSpPr/>
          <p:nvPr/>
        </p:nvSpPr>
        <p:spPr>
          <a:xfrm>
            <a:off x="11568185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77E669-B05E-404C-8D64-2E7C4A0EC201}"/>
              </a:ext>
            </a:extLst>
          </p:cNvPr>
          <p:cNvSpPr/>
          <p:nvPr/>
        </p:nvSpPr>
        <p:spPr>
          <a:xfrm>
            <a:off x="920090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61158F-26B0-45E7-AB10-DEC057AA6FDB}"/>
              </a:ext>
            </a:extLst>
          </p:cNvPr>
          <p:cNvSpPr/>
          <p:nvPr/>
        </p:nvSpPr>
        <p:spPr>
          <a:xfrm>
            <a:off x="2175116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9BCF72-BC9E-4850-8914-F636965490C1}"/>
              </a:ext>
            </a:extLst>
          </p:cNvPr>
          <p:cNvSpPr/>
          <p:nvPr/>
        </p:nvSpPr>
        <p:spPr>
          <a:xfrm>
            <a:off x="3430142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5DD4D1-0370-4C79-AC89-4BB5144D3D7A}"/>
              </a:ext>
            </a:extLst>
          </p:cNvPr>
          <p:cNvSpPr/>
          <p:nvPr/>
        </p:nvSpPr>
        <p:spPr>
          <a:xfrm>
            <a:off x="4685168" y="5227091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8EFEFD-B7C8-4754-8C90-F0D058E82E02}"/>
              </a:ext>
            </a:extLst>
          </p:cNvPr>
          <p:cNvSpPr/>
          <p:nvPr/>
        </p:nvSpPr>
        <p:spPr>
          <a:xfrm>
            <a:off x="5940193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7C4CD4-64D1-40D2-B347-39FBD012F0FE}"/>
              </a:ext>
            </a:extLst>
          </p:cNvPr>
          <p:cNvSpPr/>
          <p:nvPr/>
        </p:nvSpPr>
        <p:spPr>
          <a:xfrm>
            <a:off x="7195219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E920D6-EF09-4343-961E-A2EE2EBF1E49}"/>
              </a:ext>
            </a:extLst>
          </p:cNvPr>
          <p:cNvSpPr/>
          <p:nvPr/>
        </p:nvSpPr>
        <p:spPr>
          <a:xfrm>
            <a:off x="8450244" y="5227090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F8B79F-F602-440F-97AB-963D946DB045}"/>
              </a:ext>
            </a:extLst>
          </p:cNvPr>
          <p:cNvSpPr/>
          <p:nvPr/>
        </p:nvSpPr>
        <p:spPr>
          <a:xfrm>
            <a:off x="9705269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8C4824-C7F2-4756-8C07-6B07DC73B965}"/>
              </a:ext>
            </a:extLst>
          </p:cNvPr>
          <p:cNvSpPr/>
          <p:nvPr/>
        </p:nvSpPr>
        <p:spPr>
          <a:xfrm>
            <a:off x="10960295" y="5227089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608D79-BEBB-49CE-B779-D80549841BEE}"/>
              </a:ext>
            </a:extLst>
          </p:cNvPr>
          <p:cNvSpPr/>
          <p:nvPr/>
        </p:nvSpPr>
        <p:spPr>
          <a:xfrm>
            <a:off x="272957" y="5800296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F27421-9322-4F00-8949-7BB138B6A793}"/>
              </a:ext>
            </a:extLst>
          </p:cNvPr>
          <p:cNvSpPr/>
          <p:nvPr/>
        </p:nvSpPr>
        <p:spPr>
          <a:xfrm>
            <a:off x="1527982" y="58002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44C6CD-33CD-48B8-B7EC-5AE5E61537D7}"/>
              </a:ext>
            </a:extLst>
          </p:cNvPr>
          <p:cNvSpPr/>
          <p:nvPr/>
        </p:nvSpPr>
        <p:spPr>
          <a:xfrm>
            <a:off x="2783008" y="58002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39E405-D41E-4218-8AAE-50316D8177FD}"/>
              </a:ext>
            </a:extLst>
          </p:cNvPr>
          <p:cNvSpPr/>
          <p:nvPr/>
        </p:nvSpPr>
        <p:spPr>
          <a:xfrm>
            <a:off x="4038034" y="5800296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87BB73-CFD1-4A1A-AA01-DDA077B5AEC5}"/>
              </a:ext>
            </a:extLst>
          </p:cNvPr>
          <p:cNvSpPr/>
          <p:nvPr/>
        </p:nvSpPr>
        <p:spPr>
          <a:xfrm>
            <a:off x="5293059" y="58002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98B74C-7415-4343-90B0-49A108F2F2AA}"/>
              </a:ext>
            </a:extLst>
          </p:cNvPr>
          <p:cNvSpPr/>
          <p:nvPr/>
        </p:nvSpPr>
        <p:spPr>
          <a:xfrm>
            <a:off x="6548085" y="58002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FCE94C-7F3C-4C0C-B92D-FA90E92CFDD8}"/>
              </a:ext>
            </a:extLst>
          </p:cNvPr>
          <p:cNvSpPr/>
          <p:nvPr/>
        </p:nvSpPr>
        <p:spPr>
          <a:xfrm>
            <a:off x="7803110" y="58002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CD1BAA-0D7B-42FE-9FBA-6647E5CF9F58}"/>
              </a:ext>
            </a:extLst>
          </p:cNvPr>
          <p:cNvSpPr/>
          <p:nvPr/>
        </p:nvSpPr>
        <p:spPr>
          <a:xfrm>
            <a:off x="9058135" y="5800294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E47913-5E09-417E-BE8E-3F06FB8B2861}"/>
              </a:ext>
            </a:extLst>
          </p:cNvPr>
          <p:cNvSpPr/>
          <p:nvPr/>
        </p:nvSpPr>
        <p:spPr>
          <a:xfrm>
            <a:off x="10313161" y="5800294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B27826-29CB-4EFA-B300-241C8EE664A2}"/>
              </a:ext>
            </a:extLst>
          </p:cNvPr>
          <p:cNvSpPr/>
          <p:nvPr/>
        </p:nvSpPr>
        <p:spPr>
          <a:xfrm>
            <a:off x="11568185" y="5800294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15D3E9-A5B9-4381-A79B-F00F8F6DFDB1}"/>
              </a:ext>
            </a:extLst>
          </p:cNvPr>
          <p:cNvSpPr/>
          <p:nvPr/>
        </p:nvSpPr>
        <p:spPr>
          <a:xfrm>
            <a:off x="920090" y="58002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6DA00D-F03B-412A-B5AC-2EDE80A687C6}"/>
              </a:ext>
            </a:extLst>
          </p:cNvPr>
          <p:cNvSpPr/>
          <p:nvPr/>
        </p:nvSpPr>
        <p:spPr>
          <a:xfrm>
            <a:off x="2175116" y="58002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17C859-AEAE-4DCD-85A5-7F0DC0AD86E0}"/>
              </a:ext>
            </a:extLst>
          </p:cNvPr>
          <p:cNvSpPr/>
          <p:nvPr/>
        </p:nvSpPr>
        <p:spPr>
          <a:xfrm>
            <a:off x="3430142" y="58002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CCE0DF-41F2-44D0-ADEB-6753D85B60E3}"/>
              </a:ext>
            </a:extLst>
          </p:cNvPr>
          <p:cNvSpPr/>
          <p:nvPr/>
        </p:nvSpPr>
        <p:spPr>
          <a:xfrm>
            <a:off x="4685168" y="5800294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BBFCB8-592A-4226-91CD-A9FFF524864E}"/>
              </a:ext>
            </a:extLst>
          </p:cNvPr>
          <p:cNvSpPr/>
          <p:nvPr/>
        </p:nvSpPr>
        <p:spPr>
          <a:xfrm>
            <a:off x="5940193" y="58002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06D726-070B-485E-A793-6E070B36BF24}"/>
              </a:ext>
            </a:extLst>
          </p:cNvPr>
          <p:cNvSpPr/>
          <p:nvPr/>
        </p:nvSpPr>
        <p:spPr>
          <a:xfrm>
            <a:off x="7195219" y="58002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F76AA7-9B24-4098-9E44-568AF9A4B039}"/>
              </a:ext>
            </a:extLst>
          </p:cNvPr>
          <p:cNvSpPr/>
          <p:nvPr/>
        </p:nvSpPr>
        <p:spPr>
          <a:xfrm>
            <a:off x="8450244" y="5800293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3C6D0E-9E63-4F61-B5AE-E1B8A02CF4BB}"/>
              </a:ext>
            </a:extLst>
          </p:cNvPr>
          <p:cNvSpPr/>
          <p:nvPr/>
        </p:nvSpPr>
        <p:spPr>
          <a:xfrm>
            <a:off x="9705269" y="58002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0E8A3C-8590-447C-97D3-052F8DBFBA6D}"/>
              </a:ext>
            </a:extLst>
          </p:cNvPr>
          <p:cNvSpPr/>
          <p:nvPr/>
        </p:nvSpPr>
        <p:spPr>
          <a:xfrm>
            <a:off x="10960295" y="5800292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D3461D9-C97D-42AA-B6FA-6C51C056A3CB}"/>
              </a:ext>
            </a:extLst>
          </p:cNvPr>
          <p:cNvSpPr/>
          <p:nvPr/>
        </p:nvSpPr>
        <p:spPr>
          <a:xfrm>
            <a:off x="272957" y="6373498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6ECE6B-8957-4F35-B1C4-6A8F52C637E9}"/>
              </a:ext>
            </a:extLst>
          </p:cNvPr>
          <p:cNvSpPr/>
          <p:nvPr/>
        </p:nvSpPr>
        <p:spPr>
          <a:xfrm>
            <a:off x="1527982" y="6373497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4F3478-A562-4F05-9C32-DA0BF350C93F}"/>
              </a:ext>
            </a:extLst>
          </p:cNvPr>
          <p:cNvSpPr/>
          <p:nvPr/>
        </p:nvSpPr>
        <p:spPr>
          <a:xfrm>
            <a:off x="2783008" y="6373497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BACADE-725A-4F4D-9CDD-0372B6F0FDD1}"/>
              </a:ext>
            </a:extLst>
          </p:cNvPr>
          <p:cNvSpPr/>
          <p:nvPr/>
        </p:nvSpPr>
        <p:spPr>
          <a:xfrm>
            <a:off x="4038034" y="6373498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20F468-E8D7-43A3-ACC7-AC51751C9085}"/>
              </a:ext>
            </a:extLst>
          </p:cNvPr>
          <p:cNvSpPr/>
          <p:nvPr/>
        </p:nvSpPr>
        <p:spPr>
          <a:xfrm>
            <a:off x="5293059" y="6373497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7CB0B2-48DB-40AE-833C-74DCCA7EDFDE}"/>
              </a:ext>
            </a:extLst>
          </p:cNvPr>
          <p:cNvSpPr/>
          <p:nvPr/>
        </p:nvSpPr>
        <p:spPr>
          <a:xfrm>
            <a:off x="6548085" y="6373497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A74F03C-06FB-4509-ACA6-F9FCA425A499}"/>
              </a:ext>
            </a:extLst>
          </p:cNvPr>
          <p:cNvSpPr/>
          <p:nvPr/>
        </p:nvSpPr>
        <p:spPr>
          <a:xfrm>
            <a:off x="7803110" y="6373497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52162B-92A0-49AB-AA8D-93E316161D10}"/>
              </a:ext>
            </a:extLst>
          </p:cNvPr>
          <p:cNvSpPr/>
          <p:nvPr/>
        </p:nvSpPr>
        <p:spPr>
          <a:xfrm>
            <a:off x="9058135" y="6373496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59589-4D90-41C7-ABA6-9DFFC41D5725}"/>
              </a:ext>
            </a:extLst>
          </p:cNvPr>
          <p:cNvSpPr/>
          <p:nvPr/>
        </p:nvSpPr>
        <p:spPr>
          <a:xfrm>
            <a:off x="10313161" y="6373496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1878CBF-876D-4BCD-A7E6-A6585090BA69}"/>
              </a:ext>
            </a:extLst>
          </p:cNvPr>
          <p:cNvSpPr/>
          <p:nvPr/>
        </p:nvSpPr>
        <p:spPr>
          <a:xfrm>
            <a:off x="11568185" y="6373496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376373-2247-4305-9F09-753526EE95CE}"/>
              </a:ext>
            </a:extLst>
          </p:cNvPr>
          <p:cNvSpPr/>
          <p:nvPr/>
        </p:nvSpPr>
        <p:spPr>
          <a:xfrm>
            <a:off x="920090" y="6373494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331CD4-F883-4DF0-AE53-CC362B982BB8}"/>
              </a:ext>
            </a:extLst>
          </p:cNvPr>
          <p:cNvSpPr/>
          <p:nvPr/>
        </p:nvSpPr>
        <p:spPr>
          <a:xfrm>
            <a:off x="2175116" y="63734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9368BE-8B6C-4619-B752-1FABF78D9BEC}"/>
              </a:ext>
            </a:extLst>
          </p:cNvPr>
          <p:cNvSpPr/>
          <p:nvPr/>
        </p:nvSpPr>
        <p:spPr>
          <a:xfrm>
            <a:off x="3430142" y="63734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78EEB67-9431-463C-B78C-BC49DD1145C0}"/>
              </a:ext>
            </a:extLst>
          </p:cNvPr>
          <p:cNvSpPr/>
          <p:nvPr/>
        </p:nvSpPr>
        <p:spPr>
          <a:xfrm>
            <a:off x="4685168" y="6373496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EC81B8-93F3-4DAC-9CEF-2A23455E5E38}"/>
              </a:ext>
            </a:extLst>
          </p:cNvPr>
          <p:cNvSpPr/>
          <p:nvPr/>
        </p:nvSpPr>
        <p:spPr>
          <a:xfrm>
            <a:off x="5940193" y="63734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EE18D21-0630-4CB2-A942-35AA623A91E9}"/>
              </a:ext>
            </a:extLst>
          </p:cNvPr>
          <p:cNvSpPr/>
          <p:nvPr/>
        </p:nvSpPr>
        <p:spPr>
          <a:xfrm>
            <a:off x="7195219" y="63734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68940A-D81F-4B96-B4EF-FFFDB477A19A}"/>
              </a:ext>
            </a:extLst>
          </p:cNvPr>
          <p:cNvSpPr/>
          <p:nvPr/>
        </p:nvSpPr>
        <p:spPr>
          <a:xfrm>
            <a:off x="8450244" y="6373495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6C344C7-00A0-472A-9BC8-8840A24CD01F}"/>
              </a:ext>
            </a:extLst>
          </p:cNvPr>
          <p:cNvSpPr/>
          <p:nvPr/>
        </p:nvSpPr>
        <p:spPr>
          <a:xfrm>
            <a:off x="9705269" y="6373494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B118BD-5718-4F82-8191-16CAB055FD2D}"/>
              </a:ext>
            </a:extLst>
          </p:cNvPr>
          <p:cNvSpPr/>
          <p:nvPr/>
        </p:nvSpPr>
        <p:spPr>
          <a:xfrm>
            <a:off x="10960295" y="6373494"/>
            <a:ext cx="395788" cy="3957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72E3664-CEF7-46E2-A641-B55E11552834}"/>
              </a:ext>
            </a:extLst>
          </p:cNvPr>
          <p:cNvSpPr/>
          <p:nvPr/>
        </p:nvSpPr>
        <p:spPr>
          <a:xfrm>
            <a:off x="177422" y="16754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361A64-D66A-40FE-99B3-519B6375A855}"/>
              </a:ext>
            </a:extLst>
          </p:cNvPr>
          <p:cNvSpPr/>
          <p:nvPr/>
        </p:nvSpPr>
        <p:spPr>
          <a:xfrm>
            <a:off x="1432447" y="1675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B8D3FC-4460-4C48-A0F9-21B614C1F01F}"/>
              </a:ext>
            </a:extLst>
          </p:cNvPr>
          <p:cNvSpPr/>
          <p:nvPr/>
        </p:nvSpPr>
        <p:spPr>
          <a:xfrm>
            <a:off x="2687473" y="1675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51B5E-CED2-4FFB-9D99-3AD884800067}"/>
              </a:ext>
            </a:extLst>
          </p:cNvPr>
          <p:cNvSpPr/>
          <p:nvPr/>
        </p:nvSpPr>
        <p:spPr>
          <a:xfrm>
            <a:off x="3942499" y="16754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1FE225-1DCB-4F02-BC9C-560C2AEF42C6}"/>
              </a:ext>
            </a:extLst>
          </p:cNvPr>
          <p:cNvSpPr/>
          <p:nvPr/>
        </p:nvSpPr>
        <p:spPr>
          <a:xfrm>
            <a:off x="5197524" y="1675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89D88F-7072-44F2-A2ED-DF9D58E1AFF6}"/>
              </a:ext>
            </a:extLst>
          </p:cNvPr>
          <p:cNvSpPr/>
          <p:nvPr/>
        </p:nvSpPr>
        <p:spPr>
          <a:xfrm>
            <a:off x="6452550" y="1675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154D74-5E7E-4224-8FDE-F22FFD3A6BF4}"/>
              </a:ext>
            </a:extLst>
          </p:cNvPr>
          <p:cNvSpPr/>
          <p:nvPr/>
        </p:nvSpPr>
        <p:spPr>
          <a:xfrm>
            <a:off x="7707575" y="1675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64F557-33ED-46D5-9AF7-AB3752308F0F}"/>
              </a:ext>
            </a:extLst>
          </p:cNvPr>
          <p:cNvSpPr/>
          <p:nvPr/>
        </p:nvSpPr>
        <p:spPr>
          <a:xfrm>
            <a:off x="8962600" y="16754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26C453-0032-4AED-A0EF-540E07374800}"/>
              </a:ext>
            </a:extLst>
          </p:cNvPr>
          <p:cNvSpPr/>
          <p:nvPr/>
        </p:nvSpPr>
        <p:spPr>
          <a:xfrm>
            <a:off x="10217626" y="16754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059E04-909B-46DB-BF74-44ED6919B02B}"/>
              </a:ext>
            </a:extLst>
          </p:cNvPr>
          <p:cNvSpPr/>
          <p:nvPr/>
        </p:nvSpPr>
        <p:spPr>
          <a:xfrm>
            <a:off x="11472650" y="16754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710CB0-977C-4A26-96DD-B51018ED6E11}"/>
              </a:ext>
            </a:extLst>
          </p:cNvPr>
          <p:cNvSpPr/>
          <p:nvPr/>
        </p:nvSpPr>
        <p:spPr>
          <a:xfrm>
            <a:off x="824555" y="1675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5E7A26-0039-43D1-93B8-562042731801}"/>
              </a:ext>
            </a:extLst>
          </p:cNvPr>
          <p:cNvSpPr/>
          <p:nvPr/>
        </p:nvSpPr>
        <p:spPr>
          <a:xfrm>
            <a:off x="2079581" y="1675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8CBBB3-BDD5-40EB-9578-BA0C043A4F2B}"/>
              </a:ext>
            </a:extLst>
          </p:cNvPr>
          <p:cNvSpPr/>
          <p:nvPr/>
        </p:nvSpPr>
        <p:spPr>
          <a:xfrm>
            <a:off x="3334607" y="1675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448D22-5D98-40AA-B220-8927B30CFE70}"/>
              </a:ext>
            </a:extLst>
          </p:cNvPr>
          <p:cNvSpPr/>
          <p:nvPr/>
        </p:nvSpPr>
        <p:spPr>
          <a:xfrm>
            <a:off x="4589633" y="16754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E2DA0B-CF2A-46DC-A898-A610385C8F81}"/>
              </a:ext>
            </a:extLst>
          </p:cNvPr>
          <p:cNvSpPr/>
          <p:nvPr/>
        </p:nvSpPr>
        <p:spPr>
          <a:xfrm>
            <a:off x="5844658" y="1675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2467F9-F952-43E0-8944-194A60050FE2}"/>
              </a:ext>
            </a:extLst>
          </p:cNvPr>
          <p:cNvSpPr/>
          <p:nvPr/>
        </p:nvSpPr>
        <p:spPr>
          <a:xfrm>
            <a:off x="7099684" y="1675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364F39-3361-4FC9-BFBD-9BEB12778917}"/>
              </a:ext>
            </a:extLst>
          </p:cNvPr>
          <p:cNvSpPr/>
          <p:nvPr/>
        </p:nvSpPr>
        <p:spPr>
          <a:xfrm>
            <a:off x="8354709" y="1675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31FE6C-C662-4913-BB80-B442CFAAF28B}"/>
              </a:ext>
            </a:extLst>
          </p:cNvPr>
          <p:cNvSpPr/>
          <p:nvPr/>
        </p:nvSpPr>
        <p:spPr>
          <a:xfrm>
            <a:off x="9609734" y="1675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388A62-C542-45C7-941B-FF10B9667FCC}"/>
              </a:ext>
            </a:extLst>
          </p:cNvPr>
          <p:cNvSpPr/>
          <p:nvPr/>
        </p:nvSpPr>
        <p:spPr>
          <a:xfrm>
            <a:off x="10864760" y="1675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7A0EA0-8623-414B-B11B-E7A4979734F9}"/>
              </a:ext>
            </a:extLst>
          </p:cNvPr>
          <p:cNvSpPr/>
          <p:nvPr/>
        </p:nvSpPr>
        <p:spPr>
          <a:xfrm>
            <a:off x="177422" y="74074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CF4C41-F633-46FA-9D93-E6F259ACFE56}"/>
              </a:ext>
            </a:extLst>
          </p:cNvPr>
          <p:cNvSpPr/>
          <p:nvPr/>
        </p:nvSpPr>
        <p:spPr>
          <a:xfrm>
            <a:off x="1432447" y="7407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5BE881-6295-4CFB-A265-4C3BA1A2DC76}"/>
              </a:ext>
            </a:extLst>
          </p:cNvPr>
          <p:cNvSpPr/>
          <p:nvPr/>
        </p:nvSpPr>
        <p:spPr>
          <a:xfrm>
            <a:off x="2687473" y="7407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635DED-1664-472A-89D5-DDD69135BDCA}"/>
              </a:ext>
            </a:extLst>
          </p:cNvPr>
          <p:cNvSpPr/>
          <p:nvPr/>
        </p:nvSpPr>
        <p:spPr>
          <a:xfrm>
            <a:off x="3942499" y="74074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EAB246-6FB4-44E3-A560-82CC3D027523}"/>
              </a:ext>
            </a:extLst>
          </p:cNvPr>
          <p:cNvSpPr/>
          <p:nvPr/>
        </p:nvSpPr>
        <p:spPr>
          <a:xfrm>
            <a:off x="5197524" y="7407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7919C4-AED4-4D68-8E36-36D8352EFD61}"/>
              </a:ext>
            </a:extLst>
          </p:cNvPr>
          <p:cNvSpPr/>
          <p:nvPr/>
        </p:nvSpPr>
        <p:spPr>
          <a:xfrm>
            <a:off x="6452550" y="7407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0A2651-46D7-410E-A0B4-79051C758C60}"/>
              </a:ext>
            </a:extLst>
          </p:cNvPr>
          <p:cNvSpPr/>
          <p:nvPr/>
        </p:nvSpPr>
        <p:spPr>
          <a:xfrm>
            <a:off x="7707575" y="7407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A70E9F-DD20-4190-B673-492295888405}"/>
              </a:ext>
            </a:extLst>
          </p:cNvPr>
          <p:cNvSpPr/>
          <p:nvPr/>
        </p:nvSpPr>
        <p:spPr>
          <a:xfrm>
            <a:off x="8962600" y="74074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55EF2E-B39A-4F18-A31B-9818FB2DC1B7}"/>
              </a:ext>
            </a:extLst>
          </p:cNvPr>
          <p:cNvSpPr/>
          <p:nvPr/>
        </p:nvSpPr>
        <p:spPr>
          <a:xfrm>
            <a:off x="10217626" y="74074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81160A-EA9A-4FEA-AE5D-E50B3BE4F2DD}"/>
              </a:ext>
            </a:extLst>
          </p:cNvPr>
          <p:cNvSpPr/>
          <p:nvPr/>
        </p:nvSpPr>
        <p:spPr>
          <a:xfrm>
            <a:off x="11472650" y="74074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AD551B-BFDB-41E4-ABAD-D81C29EC9A3A}"/>
              </a:ext>
            </a:extLst>
          </p:cNvPr>
          <p:cNvSpPr/>
          <p:nvPr/>
        </p:nvSpPr>
        <p:spPr>
          <a:xfrm>
            <a:off x="824555" y="7407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6BCDCC-0D45-4BD9-B474-FD7DC2721947}"/>
              </a:ext>
            </a:extLst>
          </p:cNvPr>
          <p:cNvSpPr/>
          <p:nvPr/>
        </p:nvSpPr>
        <p:spPr>
          <a:xfrm>
            <a:off x="2079581" y="74074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E83DC7-B655-4222-B6C2-8A0BAECB4985}"/>
              </a:ext>
            </a:extLst>
          </p:cNvPr>
          <p:cNvSpPr/>
          <p:nvPr/>
        </p:nvSpPr>
        <p:spPr>
          <a:xfrm>
            <a:off x="3334607" y="74074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A9FAB7-79C4-424B-B32B-6D39AC8A378D}"/>
              </a:ext>
            </a:extLst>
          </p:cNvPr>
          <p:cNvSpPr/>
          <p:nvPr/>
        </p:nvSpPr>
        <p:spPr>
          <a:xfrm>
            <a:off x="4589633" y="74074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1B74F1-17A9-4CF9-B818-9936B3C4022D}"/>
              </a:ext>
            </a:extLst>
          </p:cNvPr>
          <p:cNvSpPr/>
          <p:nvPr/>
        </p:nvSpPr>
        <p:spPr>
          <a:xfrm>
            <a:off x="5844658" y="74074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D53BA1-984F-40BB-8C75-A31ADF05B245}"/>
              </a:ext>
            </a:extLst>
          </p:cNvPr>
          <p:cNvSpPr/>
          <p:nvPr/>
        </p:nvSpPr>
        <p:spPr>
          <a:xfrm>
            <a:off x="7099684" y="74074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001211-3AD0-478D-B73C-661D5357E9E3}"/>
              </a:ext>
            </a:extLst>
          </p:cNvPr>
          <p:cNvSpPr/>
          <p:nvPr/>
        </p:nvSpPr>
        <p:spPr>
          <a:xfrm>
            <a:off x="8354709" y="74074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B8CA73-05B8-4992-AFFE-A4D2C4E34BFB}"/>
              </a:ext>
            </a:extLst>
          </p:cNvPr>
          <p:cNvSpPr/>
          <p:nvPr/>
        </p:nvSpPr>
        <p:spPr>
          <a:xfrm>
            <a:off x="9609734" y="7407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954D1-4A26-4568-9E0C-F948E70EBF3E}"/>
              </a:ext>
            </a:extLst>
          </p:cNvPr>
          <p:cNvSpPr/>
          <p:nvPr/>
        </p:nvSpPr>
        <p:spPr>
          <a:xfrm>
            <a:off x="10864760" y="74074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F538DB-CC45-479C-A396-C228B0584C99}"/>
              </a:ext>
            </a:extLst>
          </p:cNvPr>
          <p:cNvSpPr/>
          <p:nvPr/>
        </p:nvSpPr>
        <p:spPr>
          <a:xfrm>
            <a:off x="177422" y="131395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1C8A52-3AD0-4381-A121-0018EB4CAED0}"/>
              </a:ext>
            </a:extLst>
          </p:cNvPr>
          <p:cNvSpPr/>
          <p:nvPr/>
        </p:nvSpPr>
        <p:spPr>
          <a:xfrm>
            <a:off x="1432447" y="131394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360473-0A2A-47EE-9BEF-A55E6DEAF9A6}"/>
              </a:ext>
            </a:extLst>
          </p:cNvPr>
          <p:cNvSpPr/>
          <p:nvPr/>
        </p:nvSpPr>
        <p:spPr>
          <a:xfrm>
            <a:off x="2687473" y="131394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252A9-EA12-4EB4-BF10-9F1AE8D764B1}"/>
              </a:ext>
            </a:extLst>
          </p:cNvPr>
          <p:cNvSpPr/>
          <p:nvPr/>
        </p:nvSpPr>
        <p:spPr>
          <a:xfrm>
            <a:off x="3942499" y="131395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DAA5371-E564-43E8-8B88-4904A751111F}"/>
              </a:ext>
            </a:extLst>
          </p:cNvPr>
          <p:cNvSpPr/>
          <p:nvPr/>
        </p:nvSpPr>
        <p:spPr>
          <a:xfrm>
            <a:off x="5197524" y="131394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636AE04-EC20-458B-AE0B-86B030D446A3}"/>
              </a:ext>
            </a:extLst>
          </p:cNvPr>
          <p:cNvSpPr/>
          <p:nvPr/>
        </p:nvSpPr>
        <p:spPr>
          <a:xfrm>
            <a:off x="6452550" y="131394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4B8208-857D-4B99-9023-86401DA59C3E}"/>
              </a:ext>
            </a:extLst>
          </p:cNvPr>
          <p:cNvSpPr/>
          <p:nvPr/>
        </p:nvSpPr>
        <p:spPr>
          <a:xfrm>
            <a:off x="7707575" y="131394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BBE57C-B1F8-466B-A179-AA7FFBC5E80F}"/>
              </a:ext>
            </a:extLst>
          </p:cNvPr>
          <p:cNvSpPr/>
          <p:nvPr/>
        </p:nvSpPr>
        <p:spPr>
          <a:xfrm>
            <a:off x="8962600" y="131394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944A3F-18C2-4F1F-95E5-CD019A59EB21}"/>
              </a:ext>
            </a:extLst>
          </p:cNvPr>
          <p:cNvSpPr/>
          <p:nvPr/>
        </p:nvSpPr>
        <p:spPr>
          <a:xfrm>
            <a:off x="10217626" y="131394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32A56A1-628A-4E57-8F5D-51CCA9D2D936}"/>
              </a:ext>
            </a:extLst>
          </p:cNvPr>
          <p:cNvSpPr/>
          <p:nvPr/>
        </p:nvSpPr>
        <p:spPr>
          <a:xfrm>
            <a:off x="11472650" y="131394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7922193-F7A6-457A-BE56-C11C614FA5EB}"/>
              </a:ext>
            </a:extLst>
          </p:cNvPr>
          <p:cNvSpPr/>
          <p:nvPr/>
        </p:nvSpPr>
        <p:spPr>
          <a:xfrm>
            <a:off x="824555" y="131394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54046F-4132-4092-994D-B304B40CB69E}"/>
              </a:ext>
            </a:extLst>
          </p:cNvPr>
          <p:cNvSpPr/>
          <p:nvPr/>
        </p:nvSpPr>
        <p:spPr>
          <a:xfrm>
            <a:off x="2079581" y="13139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6BA5478-7434-4835-AA5E-B638468A5C57}"/>
              </a:ext>
            </a:extLst>
          </p:cNvPr>
          <p:cNvSpPr/>
          <p:nvPr/>
        </p:nvSpPr>
        <p:spPr>
          <a:xfrm>
            <a:off x="3334607" y="13139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BFE1E6-9D0D-4F9C-8554-93CBB3EBDD18}"/>
              </a:ext>
            </a:extLst>
          </p:cNvPr>
          <p:cNvSpPr/>
          <p:nvPr/>
        </p:nvSpPr>
        <p:spPr>
          <a:xfrm>
            <a:off x="4589633" y="131394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D92075-D330-4C91-8C74-30B62ACE6629}"/>
              </a:ext>
            </a:extLst>
          </p:cNvPr>
          <p:cNvSpPr/>
          <p:nvPr/>
        </p:nvSpPr>
        <p:spPr>
          <a:xfrm>
            <a:off x="5844658" y="13139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5C8C47-B241-4965-A884-9E6194A43B77}"/>
              </a:ext>
            </a:extLst>
          </p:cNvPr>
          <p:cNvSpPr/>
          <p:nvPr/>
        </p:nvSpPr>
        <p:spPr>
          <a:xfrm>
            <a:off x="7099684" y="13139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25D2F4D-329E-4395-B8B1-3DE343E366B4}"/>
              </a:ext>
            </a:extLst>
          </p:cNvPr>
          <p:cNvSpPr/>
          <p:nvPr/>
        </p:nvSpPr>
        <p:spPr>
          <a:xfrm>
            <a:off x="8354709" y="131394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665CDA-03BA-45AD-90E3-43A18379840C}"/>
              </a:ext>
            </a:extLst>
          </p:cNvPr>
          <p:cNvSpPr/>
          <p:nvPr/>
        </p:nvSpPr>
        <p:spPr>
          <a:xfrm>
            <a:off x="9609734" y="131394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C29E26-E6DC-45EE-8B90-79BD653487F0}"/>
              </a:ext>
            </a:extLst>
          </p:cNvPr>
          <p:cNvSpPr/>
          <p:nvPr/>
        </p:nvSpPr>
        <p:spPr>
          <a:xfrm>
            <a:off x="10864760" y="131394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624492F-EBB1-42F0-8C55-49DC7753AAD0}"/>
              </a:ext>
            </a:extLst>
          </p:cNvPr>
          <p:cNvSpPr/>
          <p:nvPr/>
        </p:nvSpPr>
        <p:spPr>
          <a:xfrm>
            <a:off x="177422" y="18912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002C375-3C8E-4254-8292-F42E439A7948}"/>
              </a:ext>
            </a:extLst>
          </p:cNvPr>
          <p:cNvSpPr/>
          <p:nvPr/>
        </p:nvSpPr>
        <p:spPr>
          <a:xfrm>
            <a:off x="1432447" y="18912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345FC3-5D2B-4B08-94F2-1222EE9CDBF2}"/>
              </a:ext>
            </a:extLst>
          </p:cNvPr>
          <p:cNvSpPr/>
          <p:nvPr/>
        </p:nvSpPr>
        <p:spPr>
          <a:xfrm>
            <a:off x="2687473" y="18912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9F87CF-95A6-4937-AB3A-96810C0E0413}"/>
              </a:ext>
            </a:extLst>
          </p:cNvPr>
          <p:cNvSpPr/>
          <p:nvPr/>
        </p:nvSpPr>
        <p:spPr>
          <a:xfrm>
            <a:off x="3942499" y="18912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040412-DD47-478F-9687-267471DD6AE6}"/>
              </a:ext>
            </a:extLst>
          </p:cNvPr>
          <p:cNvSpPr/>
          <p:nvPr/>
        </p:nvSpPr>
        <p:spPr>
          <a:xfrm>
            <a:off x="5197524" y="18912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5601B45-6690-4986-8D00-9BC86360618B}"/>
              </a:ext>
            </a:extLst>
          </p:cNvPr>
          <p:cNvSpPr/>
          <p:nvPr/>
        </p:nvSpPr>
        <p:spPr>
          <a:xfrm>
            <a:off x="6452550" y="18912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5A505C-F389-4DF5-992F-2D4CC7FDFD41}"/>
              </a:ext>
            </a:extLst>
          </p:cNvPr>
          <p:cNvSpPr/>
          <p:nvPr/>
        </p:nvSpPr>
        <p:spPr>
          <a:xfrm>
            <a:off x="7707575" y="18912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3D42738-420B-4545-8FEB-BC39EA9650B9}"/>
              </a:ext>
            </a:extLst>
          </p:cNvPr>
          <p:cNvSpPr/>
          <p:nvPr/>
        </p:nvSpPr>
        <p:spPr>
          <a:xfrm>
            <a:off x="8962600" y="189126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46F18E-ADC5-46CA-BDA1-60CC5415EF4E}"/>
              </a:ext>
            </a:extLst>
          </p:cNvPr>
          <p:cNvSpPr/>
          <p:nvPr/>
        </p:nvSpPr>
        <p:spPr>
          <a:xfrm>
            <a:off x="10217626" y="189126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F74269C-1618-4FBC-80A5-D5B3DE02D46A}"/>
              </a:ext>
            </a:extLst>
          </p:cNvPr>
          <p:cNvSpPr/>
          <p:nvPr/>
        </p:nvSpPr>
        <p:spPr>
          <a:xfrm>
            <a:off x="11472650" y="189126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E25674-BDF2-43BE-88F1-9E11492CFA37}"/>
              </a:ext>
            </a:extLst>
          </p:cNvPr>
          <p:cNvSpPr/>
          <p:nvPr/>
        </p:nvSpPr>
        <p:spPr>
          <a:xfrm>
            <a:off x="824555" y="189126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40FB12F-B452-4E68-BD57-EC39A104B2AE}"/>
              </a:ext>
            </a:extLst>
          </p:cNvPr>
          <p:cNvSpPr/>
          <p:nvPr/>
        </p:nvSpPr>
        <p:spPr>
          <a:xfrm>
            <a:off x="2079581" y="189126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BAEBA0-2444-4464-9567-C09ABAD959DD}"/>
              </a:ext>
            </a:extLst>
          </p:cNvPr>
          <p:cNvSpPr/>
          <p:nvPr/>
        </p:nvSpPr>
        <p:spPr>
          <a:xfrm>
            <a:off x="3334607" y="189126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2250DD5-BF5A-4006-9E6C-FEF507E51E6E}"/>
              </a:ext>
            </a:extLst>
          </p:cNvPr>
          <p:cNvSpPr/>
          <p:nvPr/>
        </p:nvSpPr>
        <p:spPr>
          <a:xfrm>
            <a:off x="4589633" y="189126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E9028C-988C-490B-ADA1-A9215532B50F}"/>
              </a:ext>
            </a:extLst>
          </p:cNvPr>
          <p:cNvSpPr/>
          <p:nvPr/>
        </p:nvSpPr>
        <p:spPr>
          <a:xfrm>
            <a:off x="5844658" y="189126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FC811C9-7C69-422E-B58E-A3183824918F}"/>
              </a:ext>
            </a:extLst>
          </p:cNvPr>
          <p:cNvSpPr/>
          <p:nvPr/>
        </p:nvSpPr>
        <p:spPr>
          <a:xfrm>
            <a:off x="7099684" y="189126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C3E4499-D530-4C94-A238-35E9E46A9220}"/>
              </a:ext>
            </a:extLst>
          </p:cNvPr>
          <p:cNvSpPr/>
          <p:nvPr/>
        </p:nvSpPr>
        <p:spPr>
          <a:xfrm>
            <a:off x="8354709" y="189126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6B487B-1E44-451F-A5EB-064B929C3047}"/>
              </a:ext>
            </a:extLst>
          </p:cNvPr>
          <p:cNvSpPr/>
          <p:nvPr/>
        </p:nvSpPr>
        <p:spPr>
          <a:xfrm>
            <a:off x="9609734" y="189126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4496AD-3A2E-45E7-9F17-D020D9DBD887}"/>
              </a:ext>
            </a:extLst>
          </p:cNvPr>
          <p:cNvSpPr/>
          <p:nvPr/>
        </p:nvSpPr>
        <p:spPr>
          <a:xfrm>
            <a:off x="10864760" y="189126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BA2C87-525D-42A7-9695-F644452137A6}"/>
              </a:ext>
            </a:extLst>
          </p:cNvPr>
          <p:cNvSpPr/>
          <p:nvPr/>
        </p:nvSpPr>
        <p:spPr>
          <a:xfrm>
            <a:off x="177422" y="24644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0A2AB23-7906-4942-A000-08A47AEB2E17}"/>
              </a:ext>
            </a:extLst>
          </p:cNvPr>
          <p:cNvSpPr/>
          <p:nvPr/>
        </p:nvSpPr>
        <p:spPr>
          <a:xfrm>
            <a:off x="1432447" y="24644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2BE22BE-E1BB-4A98-B731-D4B04B10C844}"/>
              </a:ext>
            </a:extLst>
          </p:cNvPr>
          <p:cNvSpPr/>
          <p:nvPr/>
        </p:nvSpPr>
        <p:spPr>
          <a:xfrm>
            <a:off x="2687473" y="24644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0721A25-CF45-4C31-93FF-3A0FAA643EE0}"/>
              </a:ext>
            </a:extLst>
          </p:cNvPr>
          <p:cNvSpPr/>
          <p:nvPr/>
        </p:nvSpPr>
        <p:spPr>
          <a:xfrm>
            <a:off x="3942499" y="24644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439795B-574A-4F02-A0A1-7FF014856963}"/>
              </a:ext>
            </a:extLst>
          </p:cNvPr>
          <p:cNvSpPr/>
          <p:nvPr/>
        </p:nvSpPr>
        <p:spPr>
          <a:xfrm>
            <a:off x="5197524" y="24644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B148216-2BCA-49AE-9AAE-E75E99DDBA56}"/>
              </a:ext>
            </a:extLst>
          </p:cNvPr>
          <p:cNvSpPr/>
          <p:nvPr/>
        </p:nvSpPr>
        <p:spPr>
          <a:xfrm>
            <a:off x="6452550" y="24644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D20F26-F561-4DEB-BA6E-48E5EA2210DC}"/>
              </a:ext>
            </a:extLst>
          </p:cNvPr>
          <p:cNvSpPr/>
          <p:nvPr/>
        </p:nvSpPr>
        <p:spPr>
          <a:xfrm>
            <a:off x="7707575" y="24644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251683-996C-4D90-A433-1D6B7C8A0545}"/>
              </a:ext>
            </a:extLst>
          </p:cNvPr>
          <p:cNvSpPr/>
          <p:nvPr/>
        </p:nvSpPr>
        <p:spPr>
          <a:xfrm>
            <a:off x="8962600" y="24644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323C5F3-FAAA-418C-AEFA-33F1E3A37FF0}"/>
              </a:ext>
            </a:extLst>
          </p:cNvPr>
          <p:cNvSpPr/>
          <p:nvPr/>
        </p:nvSpPr>
        <p:spPr>
          <a:xfrm>
            <a:off x="10217626" y="24644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A73ECCD-42EB-4204-9E00-106A2E031A55}"/>
              </a:ext>
            </a:extLst>
          </p:cNvPr>
          <p:cNvSpPr/>
          <p:nvPr/>
        </p:nvSpPr>
        <p:spPr>
          <a:xfrm>
            <a:off x="11472650" y="24644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36A67F-0530-4B55-81F5-0FFAACE22837}"/>
              </a:ext>
            </a:extLst>
          </p:cNvPr>
          <p:cNvSpPr/>
          <p:nvPr/>
        </p:nvSpPr>
        <p:spPr>
          <a:xfrm>
            <a:off x="824555" y="24644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242FB4C-235C-4B1B-AF28-3D9A84E322DC}"/>
              </a:ext>
            </a:extLst>
          </p:cNvPr>
          <p:cNvSpPr/>
          <p:nvPr/>
        </p:nvSpPr>
        <p:spPr>
          <a:xfrm>
            <a:off x="2079581" y="24644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CF4675F-0CDE-43BD-944E-3F285B8932BA}"/>
              </a:ext>
            </a:extLst>
          </p:cNvPr>
          <p:cNvSpPr/>
          <p:nvPr/>
        </p:nvSpPr>
        <p:spPr>
          <a:xfrm>
            <a:off x="3334607" y="24644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D903313-7027-4739-8A8A-E8CF18D44128}"/>
              </a:ext>
            </a:extLst>
          </p:cNvPr>
          <p:cNvSpPr/>
          <p:nvPr/>
        </p:nvSpPr>
        <p:spPr>
          <a:xfrm>
            <a:off x="4589633" y="24644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3707856-22A0-4608-8924-C68A4E6AD65F}"/>
              </a:ext>
            </a:extLst>
          </p:cNvPr>
          <p:cNvSpPr/>
          <p:nvPr/>
        </p:nvSpPr>
        <p:spPr>
          <a:xfrm>
            <a:off x="5844658" y="24644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7743B87-5516-4E87-958E-222C15C2FD80}"/>
              </a:ext>
            </a:extLst>
          </p:cNvPr>
          <p:cNvSpPr/>
          <p:nvPr/>
        </p:nvSpPr>
        <p:spPr>
          <a:xfrm>
            <a:off x="7099684" y="24644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67AC4C3-686A-4EE9-819D-68E4D7AB3B52}"/>
              </a:ext>
            </a:extLst>
          </p:cNvPr>
          <p:cNvSpPr/>
          <p:nvPr/>
        </p:nvSpPr>
        <p:spPr>
          <a:xfrm>
            <a:off x="8354709" y="24644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4F20E04-D55C-44D3-8C4D-A00E00F271F2}"/>
              </a:ext>
            </a:extLst>
          </p:cNvPr>
          <p:cNvSpPr/>
          <p:nvPr/>
        </p:nvSpPr>
        <p:spPr>
          <a:xfrm>
            <a:off x="9609734" y="24644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C753F67-6C05-4BA4-BC76-B4638D68BCD9}"/>
              </a:ext>
            </a:extLst>
          </p:cNvPr>
          <p:cNvSpPr/>
          <p:nvPr/>
        </p:nvSpPr>
        <p:spPr>
          <a:xfrm>
            <a:off x="10864760" y="246446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E29CF0-CEAE-401D-884F-1C4527E12463}"/>
              </a:ext>
            </a:extLst>
          </p:cNvPr>
          <p:cNvSpPr/>
          <p:nvPr/>
        </p:nvSpPr>
        <p:spPr>
          <a:xfrm>
            <a:off x="177422" y="30376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7CEE52A-60ED-4AD9-BC4A-5BB756680673}"/>
              </a:ext>
            </a:extLst>
          </p:cNvPr>
          <p:cNvSpPr/>
          <p:nvPr/>
        </p:nvSpPr>
        <p:spPr>
          <a:xfrm>
            <a:off x="1432447" y="30376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37D1C12-6FF1-492C-BD82-9A352367A266}"/>
              </a:ext>
            </a:extLst>
          </p:cNvPr>
          <p:cNvSpPr/>
          <p:nvPr/>
        </p:nvSpPr>
        <p:spPr>
          <a:xfrm>
            <a:off x="2687473" y="30376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79BD799-5C27-4FC7-9736-7EE7369DCCFF}"/>
              </a:ext>
            </a:extLst>
          </p:cNvPr>
          <p:cNvSpPr/>
          <p:nvPr/>
        </p:nvSpPr>
        <p:spPr>
          <a:xfrm>
            <a:off x="3942499" y="30376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3F55E2-4166-4CEC-8D41-B215BE041A96}"/>
              </a:ext>
            </a:extLst>
          </p:cNvPr>
          <p:cNvSpPr/>
          <p:nvPr/>
        </p:nvSpPr>
        <p:spPr>
          <a:xfrm>
            <a:off x="5197524" y="30376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0CADA89-1A61-448F-92BE-A0C8C4E173F4}"/>
              </a:ext>
            </a:extLst>
          </p:cNvPr>
          <p:cNvSpPr/>
          <p:nvPr/>
        </p:nvSpPr>
        <p:spPr>
          <a:xfrm>
            <a:off x="6452550" y="30376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963E954-B26E-4256-9F9A-A035E04D726C}"/>
              </a:ext>
            </a:extLst>
          </p:cNvPr>
          <p:cNvSpPr/>
          <p:nvPr/>
        </p:nvSpPr>
        <p:spPr>
          <a:xfrm>
            <a:off x="7707575" y="30376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2FFA456-51E6-44A4-8B81-C552479BC5CA}"/>
              </a:ext>
            </a:extLst>
          </p:cNvPr>
          <p:cNvSpPr/>
          <p:nvPr/>
        </p:nvSpPr>
        <p:spPr>
          <a:xfrm>
            <a:off x="8962600" y="30376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E6061D-AA0D-4B2F-931E-D0DABCF9581D}"/>
              </a:ext>
            </a:extLst>
          </p:cNvPr>
          <p:cNvSpPr/>
          <p:nvPr/>
        </p:nvSpPr>
        <p:spPr>
          <a:xfrm>
            <a:off x="10217626" y="30376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FD065F3-80D4-4AB1-8440-D2FD6561B104}"/>
              </a:ext>
            </a:extLst>
          </p:cNvPr>
          <p:cNvSpPr/>
          <p:nvPr/>
        </p:nvSpPr>
        <p:spPr>
          <a:xfrm>
            <a:off x="11472650" y="30376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D6FC818-2CBB-4149-A10B-78D38FD214FB}"/>
              </a:ext>
            </a:extLst>
          </p:cNvPr>
          <p:cNvSpPr/>
          <p:nvPr/>
        </p:nvSpPr>
        <p:spPr>
          <a:xfrm>
            <a:off x="824555" y="30376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EAFC85F-3C84-4CC8-914D-29E6763F3E0B}"/>
              </a:ext>
            </a:extLst>
          </p:cNvPr>
          <p:cNvSpPr/>
          <p:nvPr/>
        </p:nvSpPr>
        <p:spPr>
          <a:xfrm>
            <a:off x="2079581" y="30376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F225CF2-DD2D-4661-99C9-56D94A9BFFCD}"/>
              </a:ext>
            </a:extLst>
          </p:cNvPr>
          <p:cNvSpPr/>
          <p:nvPr/>
        </p:nvSpPr>
        <p:spPr>
          <a:xfrm>
            <a:off x="3334607" y="30376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EE5FE08-FB6D-4F66-9A1A-730E178AE442}"/>
              </a:ext>
            </a:extLst>
          </p:cNvPr>
          <p:cNvSpPr/>
          <p:nvPr/>
        </p:nvSpPr>
        <p:spPr>
          <a:xfrm>
            <a:off x="4589633" y="30376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8C1E3FB-9A62-4496-BA02-8A6889CE20D2}"/>
              </a:ext>
            </a:extLst>
          </p:cNvPr>
          <p:cNvSpPr/>
          <p:nvPr/>
        </p:nvSpPr>
        <p:spPr>
          <a:xfrm>
            <a:off x="5844658" y="30376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8DAA7E-47FB-4096-8206-C8D210F7F89E}"/>
              </a:ext>
            </a:extLst>
          </p:cNvPr>
          <p:cNvSpPr/>
          <p:nvPr/>
        </p:nvSpPr>
        <p:spPr>
          <a:xfrm>
            <a:off x="7099684" y="30376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9B03E99-6BD6-490C-8B2E-C70575B6C5D8}"/>
              </a:ext>
            </a:extLst>
          </p:cNvPr>
          <p:cNvSpPr/>
          <p:nvPr/>
        </p:nvSpPr>
        <p:spPr>
          <a:xfrm>
            <a:off x="8354709" y="30376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BC4EB79-1A93-42D2-AFBE-1745C2AD3D12}"/>
              </a:ext>
            </a:extLst>
          </p:cNvPr>
          <p:cNvSpPr/>
          <p:nvPr/>
        </p:nvSpPr>
        <p:spPr>
          <a:xfrm>
            <a:off x="9609734" y="30376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2EC410D-5980-4F2B-BC91-DF757D605E97}"/>
              </a:ext>
            </a:extLst>
          </p:cNvPr>
          <p:cNvSpPr/>
          <p:nvPr/>
        </p:nvSpPr>
        <p:spPr>
          <a:xfrm>
            <a:off x="10864760" y="30376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6C1AC00-E7D6-49EA-B65C-D9FC237CF695}"/>
              </a:ext>
            </a:extLst>
          </p:cNvPr>
          <p:cNvSpPr/>
          <p:nvPr/>
        </p:nvSpPr>
        <p:spPr>
          <a:xfrm>
            <a:off x="177422" y="36108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5C544D7-31D0-4110-A7FA-5982390D5022}"/>
              </a:ext>
            </a:extLst>
          </p:cNvPr>
          <p:cNvSpPr/>
          <p:nvPr/>
        </p:nvSpPr>
        <p:spPr>
          <a:xfrm>
            <a:off x="1432447" y="36108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FE26DB7-4C79-4A5B-A33B-750A563DC2AF}"/>
              </a:ext>
            </a:extLst>
          </p:cNvPr>
          <p:cNvSpPr/>
          <p:nvPr/>
        </p:nvSpPr>
        <p:spPr>
          <a:xfrm>
            <a:off x="2687473" y="36108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EF2B648-0E07-4F77-A7E8-5FA6C97A69BC}"/>
              </a:ext>
            </a:extLst>
          </p:cNvPr>
          <p:cNvSpPr/>
          <p:nvPr/>
        </p:nvSpPr>
        <p:spPr>
          <a:xfrm>
            <a:off x="3942499" y="36108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8914610-AE37-47AF-AE57-82DE601152AC}"/>
              </a:ext>
            </a:extLst>
          </p:cNvPr>
          <p:cNvSpPr/>
          <p:nvPr/>
        </p:nvSpPr>
        <p:spPr>
          <a:xfrm>
            <a:off x="5197524" y="36108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BC9FCCF-5B6A-432C-99C2-26F604A11441}"/>
              </a:ext>
            </a:extLst>
          </p:cNvPr>
          <p:cNvSpPr/>
          <p:nvPr/>
        </p:nvSpPr>
        <p:spPr>
          <a:xfrm>
            <a:off x="6452550" y="36108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CA5686B-D577-4245-A08A-D67903E8FB1D}"/>
              </a:ext>
            </a:extLst>
          </p:cNvPr>
          <p:cNvSpPr/>
          <p:nvPr/>
        </p:nvSpPr>
        <p:spPr>
          <a:xfrm>
            <a:off x="7707575" y="36108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E69CFDA-B275-4CB8-A3ED-89807540E725}"/>
              </a:ext>
            </a:extLst>
          </p:cNvPr>
          <p:cNvSpPr/>
          <p:nvPr/>
        </p:nvSpPr>
        <p:spPr>
          <a:xfrm>
            <a:off x="8962600" y="36108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0781757-52B0-4966-B3C0-F139C6AEFE9E}"/>
              </a:ext>
            </a:extLst>
          </p:cNvPr>
          <p:cNvSpPr/>
          <p:nvPr/>
        </p:nvSpPr>
        <p:spPr>
          <a:xfrm>
            <a:off x="10217626" y="36108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DB7B2B6-5CF4-4091-B6EB-6A11A569117D}"/>
              </a:ext>
            </a:extLst>
          </p:cNvPr>
          <p:cNvSpPr/>
          <p:nvPr/>
        </p:nvSpPr>
        <p:spPr>
          <a:xfrm>
            <a:off x="11472650" y="36108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6E85020-99E7-4650-915A-498CA9E38FE4}"/>
              </a:ext>
            </a:extLst>
          </p:cNvPr>
          <p:cNvSpPr/>
          <p:nvPr/>
        </p:nvSpPr>
        <p:spPr>
          <a:xfrm>
            <a:off x="824555" y="36108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D214719-3873-4B38-9610-BCF074C5163C}"/>
              </a:ext>
            </a:extLst>
          </p:cNvPr>
          <p:cNvSpPr/>
          <p:nvPr/>
        </p:nvSpPr>
        <p:spPr>
          <a:xfrm>
            <a:off x="2079581" y="36108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93101BB-2060-43A6-97D7-12BCFE1A65DC}"/>
              </a:ext>
            </a:extLst>
          </p:cNvPr>
          <p:cNvSpPr/>
          <p:nvPr/>
        </p:nvSpPr>
        <p:spPr>
          <a:xfrm>
            <a:off x="3334607" y="36108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63A54DF-5A90-4F68-88C7-D350B805B24D}"/>
              </a:ext>
            </a:extLst>
          </p:cNvPr>
          <p:cNvSpPr/>
          <p:nvPr/>
        </p:nvSpPr>
        <p:spPr>
          <a:xfrm>
            <a:off x="4589633" y="361086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1A8F79B-8612-4D24-A9F3-F3229877DADE}"/>
              </a:ext>
            </a:extLst>
          </p:cNvPr>
          <p:cNvSpPr/>
          <p:nvPr/>
        </p:nvSpPr>
        <p:spPr>
          <a:xfrm>
            <a:off x="5844658" y="36108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9DE1707-C808-4EE0-9FD0-8A20AAB2DE0A}"/>
              </a:ext>
            </a:extLst>
          </p:cNvPr>
          <p:cNvSpPr/>
          <p:nvPr/>
        </p:nvSpPr>
        <p:spPr>
          <a:xfrm>
            <a:off x="7099684" y="36108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C43315C-E254-4D84-B379-9CF39273E4C7}"/>
              </a:ext>
            </a:extLst>
          </p:cNvPr>
          <p:cNvSpPr/>
          <p:nvPr/>
        </p:nvSpPr>
        <p:spPr>
          <a:xfrm>
            <a:off x="8354709" y="361086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7E92A5F-6536-4601-9522-C41C06B90BA1}"/>
              </a:ext>
            </a:extLst>
          </p:cNvPr>
          <p:cNvSpPr/>
          <p:nvPr/>
        </p:nvSpPr>
        <p:spPr>
          <a:xfrm>
            <a:off x="9609734" y="36108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51B58B7-23AA-424A-ACD0-004D400A346A}"/>
              </a:ext>
            </a:extLst>
          </p:cNvPr>
          <p:cNvSpPr/>
          <p:nvPr/>
        </p:nvSpPr>
        <p:spPr>
          <a:xfrm>
            <a:off x="10864760" y="361086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32BAC04-DDB1-47DC-BC69-C201E15AE04C}"/>
              </a:ext>
            </a:extLst>
          </p:cNvPr>
          <p:cNvSpPr/>
          <p:nvPr/>
        </p:nvSpPr>
        <p:spPr>
          <a:xfrm>
            <a:off x="177422" y="418407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B384F38-E997-4A7E-A773-1742DA897147}"/>
              </a:ext>
            </a:extLst>
          </p:cNvPr>
          <p:cNvSpPr/>
          <p:nvPr/>
        </p:nvSpPr>
        <p:spPr>
          <a:xfrm>
            <a:off x="1432447" y="41840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FFB0E7A-FE9F-48DE-8757-7A5F3F600D9F}"/>
              </a:ext>
            </a:extLst>
          </p:cNvPr>
          <p:cNvSpPr/>
          <p:nvPr/>
        </p:nvSpPr>
        <p:spPr>
          <a:xfrm>
            <a:off x="2687473" y="41840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0FE1B53-E9DC-4FE6-99DF-19F7C181EB89}"/>
              </a:ext>
            </a:extLst>
          </p:cNvPr>
          <p:cNvSpPr/>
          <p:nvPr/>
        </p:nvSpPr>
        <p:spPr>
          <a:xfrm>
            <a:off x="3942499" y="418407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DC9E5FF-F76D-4814-B686-16AAD069701D}"/>
              </a:ext>
            </a:extLst>
          </p:cNvPr>
          <p:cNvSpPr/>
          <p:nvPr/>
        </p:nvSpPr>
        <p:spPr>
          <a:xfrm>
            <a:off x="5197524" y="41840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6358E41-2D52-4908-AD4C-0B7FF634A5F6}"/>
              </a:ext>
            </a:extLst>
          </p:cNvPr>
          <p:cNvSpPr/>
          <p:nvPr/>
        </p:nvSpPr>
        <p:spPr>
          <a:xfrm>
            <a:off x="6452550" y="41840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93CB3A5-B4AA-44B9-970D-97E1BD428FD6}"/>
              </a:ext>
            </a:extLst>
          </p:cNvPr>
          <p:cNvSpPr/>
          <p:nvPr/>
        </p:nvSpPr>
        <p:spPr>
          <a:xfrm>
            <a:off x="7707575" y="41840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4A08AA5-AE51-42F0-B2D7-8642F41788B9}"/>
              </a:ext>
            </a:extLst>
          </p:cNvPr>
          <p:cNvSpPr/>
          <p:nvPr/>
        </p:nvSpPr>
        <p:spPr>
          <a:xfrm>
            <a:off x="8962600" y="41840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79BE588-5E7F-4B01-9FBA-2B151F07D4E7}"/>
              </a:ext>
            </a:extLst>
          </p:cNvPr>
          <p:cNvSpPr/>
          <p:nvPr/>
        </p:nvSpPr>
        <p:spPr>
          <a:xfrm>
            <a:off x="10217626" y="41840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0F6152A-275D-4A69-9782-668CD5407AF2}"/>
              </a:ext>
            </a:extLst>
          </p:cNvPr>
          <p:cNvSpPr/>
          <p:nvPr/>
        </p:nvSpPr>
        <p:spPr>
          <a:xfrm>
            <a:off x="11472650" y="41840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0755C32-9121-43EA-A1FF-DF1092BBE779}"/>
              </a:ext>
            </a:extLst>
          </p:cNvPr>
          <p:cNvSpPr/>
          <p:nvPr/>
        </p:nvSpPr>
        <p:spPr>
          <a:xfrm>
            <a:off x="824555" y="41840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3BE0D13-D66C-4FAE-9FC0-D312524C820D}"/>
              </a:ext>
            </a:extLst>
          </p:cNvPr>
          <p:cNvSpPr/>
          <p:nvPr/>
        </p:nvSpPr>
        <p:spPr>
          <a:xfrm>
            <a:off x="2079581" y="41840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D1CE0D1-645D-431E-BC98-D19DACA11FCF}"/>
              </a:ext>
            </a:extLst>
          </p:cNvPr>
          <p:cNvSpPr/>
          <p:nvPr/>
        </p:nvSpPr>
        <p:spPr>
          <a:xfrm>
            <a:off x="3334607" y="41840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B5FF197-DCD9-42C1-A970-EF372A1A8965}"/>
              </a:ext>
            </a:extLst>
          </p:cNvPr>
          <p:cNvSpPr/>
          <p:nvPr/>
        </p:nvSpPr>
        <p:spPr>
          <a:xfrm>
            <a:off x="4589633" y="41840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71196CA-CA67-4537-A9F6-D6431E432481}"/>
              </a:ext>
            </a:extLst>
          </p:cNvPr>
          <p:cNvSpPr/>
          <p:nvPr/>
        </p:nvSpPr>
        <p:spPr>
          <a:xfrm>
            <a:off x="5844658" y="41840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02F24F-1A7C-4259-9411-8BA7BDBC6113}"/>
              </a:ext>
            </a:extLst>
          </p:cNvPr>
          <p:cNvSpPr/>
          <p:nvPr/>
        </p:nvSpPr>
        <p:spPr>
          <a:xfrm>
            <a:off x="7099684" y="41840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687BFA1-9429-417A-8718-71EBBF1438E7}"/>
              </a:ext>
            </a:extLst>
          </p:cNvPr>
          <p:cNvSpPr/>
          <p:nvPr/>
        </p:nvSpPr>
        <p:spPr>
          <a:xfrm>
            <a:off x="8354709" y="418406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1FF379F-4511-467A-ABEF-FE884C4CCCDD}"/>
              </a:ext>
            </a:extLst>
          </p:cNvPr>
          <p:cNvSpPr/>
          <p:nvPr/>
        </p:nvSpPr>
        <p:spPr>
          <a:xfrm>
            <a:off x="9609734" y="41840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57C77AA-351C-4915-BFF6-4FEEE6500F7B}"/>
              </a:ext>
            </a:extLst>
          </p:cNvPr>
          <p:cNvSpPr/>
          <p:nvPr/>
        </p:nvSpPr>
        <p:spPr>
          <a:xfrm>
            <a:off x="10864760" y="418406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1EACF6D-7F17-4D46-BEA4-86127ED1099F}"/>
              </a:ext>
            </a:extLst>
          </p:cNvPr>
          <p:cNvSpPr/>
          <p:nvPr/>
        </p:nvSpPr>
        <p:spPr>
          <a:xfrm>
            <a:off x="177422" y="475727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571D9F1-548A-4E51-8030-529F5EAAD1F7}"/>
              </a:ext>
            </a:extLst>
          </p:cNvPr>
          <p:cNvSpPr/>
          <p:nvPr/>
        </p:nvSpPr>
        <p:spPr>
          <a:xfrm>
            <a:off x="1432447" y="475727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ACB5BF2-E571-4F16-BEDE-BF2508428BB1}"/>
              </a:ext>
            </a:extLst>
          </p:cNvPr>
          <p:cNvSpPr/>
          <p:nvPr/>
        </p:nvSpPr>
        <p:spPr>
          <a:xfrm>
            <a:off x="2687473" y="475727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00DAA40-D3E6-46D7-950F-70594E5FF9F9}"/>
              </a:ext>
            </a:extLst>
          </p:cNvPr>
          <p:cNvSpPr/>
          <p:nvPr/>
        </p:nvSpPr>
        <p:spPr>
          <a:xfrm>
            <a:off x="3942499" y="475727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2FE22DA-7061-480C-A19F-01C9415AE0CD}"/>
              </a:ext>
            </a:extLst>
          </p:cNvPr>
          <p:cNvSpPr/>
          <p:nvPr/>
        </p:nvSpPr>
        <p:spPr>
          <a:xfrm>
            <a:off x="5197524" y="475727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6918D9E-D61E-4D02-8D65-38AB3D733AB3}"/>
              </a:ext>
            </a:extLst>
          </p:cNvPr>
          <p:cNvSpPr/>
          <p:nvPr/>
        </p:nvSpPr>
        <p:spPr>
          <a:xfrm>
            <a:off x="6452550" y="475727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D21F18D-D2B0-41C7-8097-1310A021D8BA}"/>
              </a:ext>
            </a:extLst>
          </p:cNvPr>
          <p:cNvSpPr/>
          <p:nvPr/>
        </p:nvSpPr>
        <p:spPr>
          <a:xfrm>
            <a:off x="7707575" y="475727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95B7ECB-8222-416E-B369-27174438C020}"/>
              </a:ext>
            </a:extLst>
          </p:cNvPr>
          <p:cNvSpPr/>
          <p:nvPr/>
        </p:nvSpPr>
        <p:spPr>
          <a:xfrm>
            <a:off x="8962600" y="475727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1B4FB43-FA25-47C6-8FA5-FC0C918BD75F}"/>
              </a:ext>
            </a:extLst>
          </p:cNvPr>
          <p:cNvSpPr/>
          <p:nvPr/>
        </p:nvSpPr>
        <p:spPr>
          <a:xfrm>
            <a:off x="10217626" y="475727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DAC7C9F-E6F4-494A-A833-0CEA384F13D5}"/>
              </a:ext>
            </a:extLst>
          </p:cNvPr>
          <p:cNvSpPr/>
          <p:nvPr/>
        </p:nvSpPr>
        <p:spPr>
          <a:xfrm>
            <a:off x="11472650" y="475727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85A2D94-D411-4590-AF68-219530E5C274}"/>
              </a:ext>
            </a:extLst>
          </p:cNvPr>
          <p:cNvSpPr/>
          <p:nvPr/>
        </p:nvSpPr>
        <p:spPr>
          <a:xfrm>
            <a:off x="824555" y="47572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12E613A-41BD-47D4-BB1A-11AFAD144F9D}"/>
              </a:ext>
            </a:extLst>
          </p:cNvPr>
          <p:cNvSpPr/>
          <p:nvPr/>
        </p:nvSpPr>
        <p:spPr>
          <a:xfrm>
            <a:off x="2079581" y="47572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E5C1FC5-AC2F-4BA0-818D-9D263137FD58}"/>
              </a:ext>
            </a:extLst>
          </p:cNvPr>
          <p:cNvSpPr/>
          <p:nvPr/>
        </p:nvSpPr>
        <p:spPr>
          <a:xfrm>
            <a:off x="3334607" y="47572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C3B41A2-AA21-43A1-9B5C-F257F442CF9C}"/>
              </a:ext>
            </a:extLst>
          </p:cNvPr>
          <p:cNvSpPr/>
          <p:nvPr/>
        </p:nvSpPr>
        <p:spPr>
          <a:xfrm>
            <a:off x="4589633" y="475727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67310D9-5F45-42BE-8A5D-8EA516DAD8D8}"/>
              </a:ext>
            </a:extLst>
          </p:cNvPr>
          <p:cNvSpPr/>
          <p:nvPr/>
        </p:nvSpPr>
        <p:spPr>
          <a:xfrm>
            <a:off x="5844658" y="47572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BF1C832-1FE4-44F1-B70A-89C14497321B}"/>
              </a:ext>
            </a:extLst>
          </p:cNvPr>
          <p:cNvSpPr/>
          <p:nvPr/>
        </p:nvSpPr>
        <p:spPr>
          <a:xfrm>
            <a:off x="7099684" y="47572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921D01A-F325-4A41-8E8E-7054F162FDE7}"/>
              </a:ext>
            </a:extLst>
          </p:cNvPr>
          <p:cNvSpPr/>
          <p:nvPr/>
        </p:nvSpPr>
        <p:spPr>
          <a:xfrm>
            <a:off x="8354709" y="475727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740C1D5-6EBF-415A-A4C9-6DAD06F9ECD0}"/>
              </a:ext>
            </a:extLst>
          </p:cNvPr>
          <p:cNvSpPr/>
          <p:nvPr/>
        </p:nvSpPr>
        <p:spPr>
          <a:xfrm>
            <a:off x="9609734" y="47572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474EAA5-B5D5-4087-A983-C0606FBCE32E}"/>
              </a:ext>
            </a:extLst>
          </p:cNvPr>
          <p:cNvSpPr/>
          <p:nvPr/>
        </p:nvSpPr>
        <p:spPr>
          <a:xfrm>
            <a:off x="10864760" y="475726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0BB972B-1DAB-4455-A2AD-AD524EF8A794}"/>
              </a:ext>
            </a:extLst>
          </p:cNvPr>
          <p:cNvSpPr/>
          <p:nvPr/>
        </p:nvSpPr>
        <p:spPr>
          <a:xfrm>
            <a:off x="177422" y="533393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E0BB261-4628-4090-81AA-BCF9DF4202A3}"/>
              </a:ext>
            </a:extLst>
          </p:cNvPr>
          <p:cNvSpPr/>
          <p:nvPr/>
        </p:nvSpPr>
        <p:spPr>
          <a:xfrm>
            <a:off x="1432447" y="53339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FFCE18D-4DC7-4DEE-AD58-A57F4DC8277E}"/>
              </a:ext>
            </a:extLst>
          </p:cNvPr>
          <p:cNvSpPr/>
          <p:nvPr/>
        </p:nvSpPr>
        <p:spPr>
          <a:xfrm>
            <a:off x="2687473" y="53339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85D6C49-CAAB-4EA2-A658-2CE851C53457}"/>
              </a:ext>
            </a:extLst>
          </p:cNvPr>
          <p:cNvSpPr/>
          <p:nvPr/>
        </p:nvSpPr>
        <p:spPr>
          <a:xfrm>
            <a:off x="3942499" y="533393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0AC513-E377-4767-8E6E-34C2F4284772}"/>
              </a:ext>
            </a:extLst>
          </p:cNvPr>
          <p:cNvSpPr/>
          <p:nvPr/>
        </p:nvSpPr>
        <p:spPr>
          <a:xfrm>
            <a:off x="5197524" y="53339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4C3CEA2-DF9F-4654-9A2E-024DF6426922}"/>
              </a:ext>
            </a:extLst>
          </p:cNvPr>
          <p:cNvSpPr/>
          <p:nvPr/>
        </p:nvSpPr>
        <p:spPr>
          <a:xfrm>
            <a:off x="6452550" y="53339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6A76AE3-121A-4C0E-BEA3-A953859FF312}"/>
              </a:ext>
            </a:extLst>
          </p:cNvPr>
          <p:cNvSpPr/>
          <p:nvPr/>
        </p:nvSpPr>
        <p:spPr>
          <a:xfrm>
            <a:off x="7707575" y="53339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7A8CBF9-7A79-4993-BF22-7647CC3CCE16}"/>
              </a:ext>
            </a:extLst>
          </p:cNvPr>
          <p:cNvSpPr/>
          <p:nvPr/>
        </p:nvSpPr>
        <p:spPr>
          <a:xfrm>
            <a:off x="8962600" y="533393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BD3C5E2-3543-4CC0-8D40-5A450E2D8351}"/>
              </a:ext>
            </a:extLst>
          </p:cNvPr>
          <p:cNvSpPr/>
          <p:nvPr/>
        </p:nvSpPr>
        <p:spPr>
          <a:xfrm>
            <a:off x="10217626" y="533393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D038EDF-96C8-4CF2-944B-FABC6B91A06A}"/>
              </a:ext>
            </a:extLst>
          </p:cNvPr>
          <p:cNvSpPr/>
          <p:nvPr/>
        </p:nvSpPr>
        <p:spPr>
          <a:xfrm>
            <a:off x="11472650" y="533393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74821C6-B071-4CD4-B49F-CA62EB02A2D5}"/>
              </a:ext>
            </a:extLst>
          </p:cNvPr>
          <p:cNvSpPr/>
          <p:nvPr/>
        </p:nvSpPr>
        <p:spPr>
          <a:xfrm>
            <a:off x="824555" y="533393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AD1DCCDA-C0DF-44BF-AB1A-7CAB33F38969}"/>
              </a:ext>
            </a:extLst>
          </p:cNvPr>
          <p:cNvSpPr/>
          <p:nvPr/>
        </p:nvSpPr>
        <p:spPr>
          <a:xfrm>
            <a:off x="2079581" y="533393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F59CF0F-5C99-459D-9D45-94D27289948B}"/>
              </a:ext>
            </a:extLst>
          </p:cNvPr>
          <p:cNvSpPr/>
          <p:nvPr/>
        </p:nvSpPr>
        <p:spPr>
          <a:xfrm>
            <a:off x="3334607" y="533393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3239ED3-9768-47A1-81AB-3AD55E3FB865}"/>
              </a:ext>
            </a:extLst>
          </p:cNvPr>
          <p:cNvSpPr/>
          <p:nvPr/>
        </p:nvSpPr>
        <p:spPr>
          <a:xfrm>
            <a:off x="4589633" y="5333936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E9BA836C-1594-4A55-A730-467D3FFD4F3F}"/>
              </a:ext>
            </a:extLst>
          </p:cNvPr>
          <p:cNvSpPr/>
          <p:nvPr/>
        </p:nvSpPr>
        <p:spPr>
          <a:xfrm>
            <a:off x="5844658" y="533393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F9CE947-3CE1-46FF-AF67-2E8E6A5458F0}"/>
              </a:ext>
            </a:extLst>
          </p:cNvPr>
          <p:cNvSpPr/>
          <p:nvPr/>
        </p:nvSpPr>
        <p:spPr>
          <a:xfrm>
            <a:off x="7099684" y="533393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5071944-E7B5-47C6-B3AE-F2BBFF499853}"/>
              </a:ext>
            </a:extLst>
          </p:cNvPr>
          <p:cNvSpPr/>
          <p:nvPr/>
        </p:nvSpPr>
        <p:spPr>
          <a:xfrm>
            <a:off x="8354709" y="5333935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6E011611-D823-4B77-990B-5B215CDDA7E2}"/>
              </a:ext>
            </a:extLst>
          </p:cNvPr>
          <p:cNvSpPr/>
          <p:nvPr/>
        </p:nvSpPr>
        <p:spPr>
          <a:xfrm>
            <a:off x="9609734" y="533393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6BFCDF6-DC59-432E-BF14-E76D412C2331}"/>
              </a:ext>
            </a:extLst>
          </p:cNvPr>
          <p:cNvSpPr/>
          <p:nvPr/>
        </p:nvSpPr>
        <p:spPr>
          <a:xfrm>
            <a:off x="10864760" y="5333934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FF58F7F-4B48-4607-A7B8-1BED2B25DCB4}"/>
              </a:ext>
            </a:extLst>
          </p:cNvPr>
          <p:cNvSpPr/>
          <p:nvPr/>
        </p:nvSpPr>
        <p:spPr>
          <a:xfrm>
            <a:off x="177422" y="59071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C1B3A6-6E99-4544-BD94-40C62F05AF0C}"/>
              </a:ext>
            </a:extLst>
          </p:cNvPr>
          <p:cNvSpPr/>
          <p:nvPr/>
        </p:nvSpPr>
        <p:spPr>
          <a:xfrm>
            <a:off x="1432447" y="59071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40130FB-DCF2-4C8C-B1CF-D29C6693D090}"/>
              </a:ext>
            </a:extLst>
          </p:cNvPr>
          <p:cNvSpPr/>
          <p:nvPr/>
        </p:nvSpPr>
        <p:spPr>
          <a:xfrm>
            <a:off x="2687473" y="59071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7EB10C14-31E5-4EB4-9316-0C288B08E9A5}"/>
              </a:ext>
            </a:extLst>
          </p:cNvPr>
          <p:cNvSpPr/>
          <p:nvPr/>
        </p:nvSpPr>
        <p:spPr>
          <a:xfrm>
            <a:off x="3942499" y="59071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696387E-2072-4640-AD79-F2804AF7B3D2}"/>
              </a:ext>
            </a:extLst>
          </p:cNvPr>
          <p:cNvSpPr/>
          <p:nvPr/>
        </p:nvSpPr>
        <p:spPr>
          <a:xfrm>
            <a:off x="5197524" y="59071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7837280-1C88-490E-B149-3C89A1107941}"/>
              </a:ext>
            </a:extLst>
          </p:cNvPr>
          <p:cNvSpPr/>
          <p:nvPr/>
        </p:nvSpPr>
        <p:spPr>
          <a:xfrm>
            <a:off x="6452550" y="59071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5E61073-30DE-4554-BF4D-AEA9967035F8}"/>
              </a:ext>
            </a:extLst>
          </p:cNvPr>
          <p:cNvSpPr/>
          <p:nvPr/>
        </p:nvSpPr>
        <p:spPr>
          <a:xfrm>
            <a:off x="7707575" y="59071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906EFD8-FF2C-4D82-9EB1-DDE31342C098}"/>
              </a:ext>
            </a:extLst>
          </p:cNvPr>
          <p:cNvSpPr/>
          <p:nvPr/>
        </p:nvSpPr>
        <p:spPr>
          <a:xfrm>
            <a:off x="8962600" y="590713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2E0BA6E-89C7-4EC8-9100-163A06120C43}"/>
              </a:ext>
            </a:extLst>
          </p:cNvPr>
          <p:cNvSpPr/>
          <p:nvPr/>
        </p:nvSpPr>
        <p:spPr>
          <a:xfrm>
            <a:off x="10217626" y="590713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FFB6E46-43C3-4C21-8AE3-9E54C9CCFE9E}"/>
              </a:ext>
            </a:extLst>
          </p:cNvPr>
          <p:cNvSpPr/>
          <p:nvPr/>
        </p:nvSpPr>
        <p:spPr>
          <a:xfrm>
            <a:off x="11472650" y="590713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1569491-7765-420C-A695-6AA13D106082}"/>
              </a:ext>
            </a:extLst>
          </p:cNvPr>
          <p:cNvSpPr/>
          <p:nvPr/>
        </p:nvSpPr>
        <p:spPr>
          <a:xfrm>
            <a:off x="824555" y="59071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13607E9-74EE-49D4-A569-6903F700A974}"/>
              </a:ext>
            </a:extLst>
          </p:cNvPr>
          <p:cNvSpPr/>
          <p:nvPr/>
        </p:nvSpPr>
        <p:spPr>
          <a:xfrm>
            <a:off x="2079581" y="590713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108E6F7-43AF-4D4F-9622-CC4B3EE9610E}"/>
              </a:ext>
            </a:extLst>
          </p:cNvPr>
          <p:cNvSpPr/>
          <p:nvPr/>
        </p:nvSpPr>
        <p:spPr>
          <a:xfrm>
            <a:off x="3334607" y="590713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504AAD0-E6AC-4D1D-872D-5A4652AA3AC8}"/>
              </a:ext>
            </a:extLst>
          </p:cNvPr>
          <p:cNvSpPr/>
          <p:nvPr/>
        </p:nvSpPr>
        <p:spPr>
          <a:xfrm>
            <a:off x="4589633" y="590713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50C2744-1E70-42CE-853B-5BA706A91472}"/>
              </a:ext>
            </a:extLst>
          </p:cNvPr>
          <p:cNvSpPr/>
          <p:nvPr/>
        </p:nvSpPr>
        <p:spPr>
          <a:xfrm>
            <a:off x="5844658" y="590713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4C34733-76B9-40DD-B2EA-C5C35CC603CE}"/>
              </a:ext>
            </a:extLst>
          </p:cNvPr>
          <p:cNvSpPr/>
          <p:nvPr/>
        </p:nvSpPr>
        <p:spPr>
          <a:xfrm>
            <a:off x="7099684" y="590713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EB7D98F-B665-48A2-88A8-54EF7BA3C020}"/>
              </a:ext>
            </a:extLst>
          </p:cNvPr>
          <p:cNvSpPr/>
          <p:nvPr/>
        </p:nvSpPr>
        <p:spPr>
          <a:xfrm>
            <a:off x="8354709" y="5907138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CA988EB-9733-4E23-BCF1-85727DEFB4B6}"/>
              </a:ext>
            </a:extLst>
          </p:cNvPr>
          <p:cNvSpPr/>
          <p:nvPr/>
        </p:nvSpPr>
        <p:spPr>
          <a:xfrm>
            <a:off x="9609734" y="59071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C57D1C9-57C9-471F-A6B2-F0A1288005CD}"/>
              </a:ext>
            </a:extLst>
          </p:cNvPr>
          <p:cNvSpPr/>
          <p:nvPr/>
        </p:nvSpPr>
        <p:spPr>
          <a:xfrm>
            <a:off x="10864760" y="5907137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832A8BD-3764-4108-8EA6-589AC4EEFD35}"/>
              </a:ext>
            </a:extLst>
          </p:cNvPr>
          <p:cNvSpPr/>
          <p:nvPr/>
        </p:nvSpPr>
        <p:spPr>
          <a:xfrm>
            <a:off x="177422" y="648034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9ECE164-8A3B-4D2D-B441-A066A4E71888}"/>
              </a:ext>
            </a:extLst>
          </p:cNvPr>
          <p:cNvSpPr/>
          <p:nvPr/>
        </p:nvSpPr>
        <p:spPr>
          <a:xfrm>
            <a:off x="1432447" y="64803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EC96419-5100-4B99-8ED6-4528F8796FD6}"/>
              </a:ext>
            </a:extLst>
          </p:cNvPr>
          <p:cNvSpPr/>
          <p:nvPr/>
        </p:nvSpPr>
        <p:spPr>
          <a:xfrm>
            <a:off x="2687473" y="64803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272BFFC-D2C1-4DB4-BEAF-6832AC476DC2}"/>
              </a:ext>
            </a:extLst>
          </p:cNvPr>
          <p:cNvSpPr/>
          <p:nvPr/>
        </p:nvSpPr>
        <p:spPr>
          <a:xfrm>
            <a:off x="3942499" y="6480343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E0C854C0-F7A3-4AAC-934D-242AD84ADF76}"/>
              </a:ext>
            </a:extLst>
          </p:cNvPr>
          <p:cNvSpPr/>
          <p:nvPr/>
        </p:nvSpPr>
        <p:spPr>
          <a:xfrm>
            <a:off x="5197524" y="64803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C9C0319-B406-4548-87B6-A6C27801542F}"/>
              </a:ext>
            </a:extLst>
          </p:cNvPr>
          <p:cNvSpPr/>
          <p:nvPr/>
        </p:nvSpPr>
        <p:spPr>
          <a:xfrm>
            <a:off x="6452550" y="64803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E20574B9-4D19-4E68-8D3B-A1B5D1CFF31F}"/>
              </a:ext>
            </a:extLst>
          </p:cNvPr>
          <p:cNvSpPr/>
          <p:nvPr/>
        </p:nvSpPr>
        <p:spPr>
          <a:xfrm>
            <a:off x="7707575" y="6480342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FADE2C2-E07E-49E0-BB21-7046FD2F5A8A}"/>
              </a:ext>
            </a:extLst>
          </p:cNvPr>
          <p:cNvSpPr/>
          <p:nvPr/>
        </p:nvSpPr>
        <p:spPr>
          <a:xfrm>
            <a:off x="8962600" y="64803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59A1083-1CC8-4045-8ABC-13B18850F378}"/>
              </a:ext>
            </a:extLst>
          </p:cNvPr>
          <p:cNvSpPr/>
          <p:nvPr/>
        </p:nvSpPr>
        <p:spPr>
          <a:xfrm>
            <a:off x="10217626" y="64803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FC8C32C-5D19-489F-8CE9-DA4044832E4D}"/>
              </a:ext>
            </a:extLst>
          </p:cNvPr>
          <p:cNvSpPr/>
          <p:nvPr/>
        </p:nvSpPr>
        <p:spPr>
          <a:xfrm>
            <a:off x="11472650" y="64803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337F519-25C8-4F75-910E-FF43AA9D796E}"/>
              </a:ext>
            </a:extLst>
          </p:cNvPr>
          <p:cNvSpPr/>
          <p:nvPr/>
        </p:nvSpPr>
        <p:spPr>
          <a:xfrm>
            <a:off x="824555" y="648033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1C634C1B-622F-4CF5-863B-1E21505F9A76}"/>
              </a:ext>
            </a:extLst>
          </p:cNvPr>
          <p:cNvSpPr/>
          <p:nvPr/>
        </p:nvSpPr>
        <p:spPr>
          <a:xfrm>
            <a:off x="2079581" y="64803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3CF83B9A-DEEB-4FAC-9865-65E1C43E1F25}"/>
              </a:ext>
            </a:extLst>
          </p:cNvPr>
          <p:cNvSpPr/>
          <p:nvPr/>
        </p:nvSpPr>
        <p:spPr>
          <a:xfrm>
            <a:off x="3334607" y="64803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145DF6D3-D97C-48DE-89EA-3150CF02C5DA}"/>
              </a:ext>
            </a:extLst>
          </p:cNvPr>
          <p:cNvSpPr/>
          <p:nvPr/>
        </p:nvSpPr>
        <p:spPr>
          <a:xfrm>
            <a:off x="4589633" y="6480341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A77BA1C-CE29-4E9D-B7AD-F93E10747099}"/>
              </a:ext>
            </a:extLst>
          </p:cNvPr>
          <p:cNvSpPr/>
          <p:nvPr/>
        </p:nvSpPr>
        <p:spPr>
          <a:xfrm>
            <a:off x="5844658" y="64803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5243271-7983-44E2-B784-8542D276FB5E}"/>
              </a:ext>
            </a:extLst>
          </p:cNvPr>
          <p:cNvSpPr/>
          <p:nvPr/>
        </p:nvSpPr>
        <p:spPr>
          <a:xfrm>
            <a:off x="7099684" y="64803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75AE57D-776A-4AFA-B0CA-8C3BD4508E34}"/>
              </a:ext>
            </a:extLst>
          </p:cNvPr>
          <p:cNvSpPr/>
          <p:nvPr/>
        </p:nvSpPr>
        <p:spPr>
          <a:xfrm>
            <a:off x="8354709" y="6480340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5FF4111-15AA-4A93-BA9D-94AA1AE8C1A2}"/>
              </a:ext>
            </a:extLst>
          </p:cNvPr>
          <p:cNvSpPr/>
          <p:nvPr/>
        </p:nvSpPr>
        <p:spPr>
          <a:xfrm>
            <a:off x="9609734" y="648033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65FDBE9-5648-43C9-99AA-360D913160D6}"/>
              </a:ext>
            </a:extLst>
          </p:cNvPr>
          <p:cNvSpPr/>
          <p:nvPr/>
        </p:nvSpPr>
        <p:spPr>
          <a:xfrm>
            <a:off x="10864760" y="6480339"/>
            <a:ext cx="395788" cy="39578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92A86-204A-437E-AF91-5F17EBAB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758"/>
            <a:ext cx="10515600" cy="5025176"/>
          </a:xfrm>
          <a:noFill/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https://cdpn.io/e/MOYROv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400" dirty="0">
                <a:hlinkClick r:id="rId4"/>
              </a:rPr>
              <a:t>https://github.com/crhallberg/IMM120</a:t>
            </a:r>
            <a:r>
              <a:rPr lang="en-US" sz="4400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Change the Circles to Squares</a:t>
            </a:r>
          </a:p>
        </p:txBody>
      </p:sp>
    </p:spTree>
    <p:extLst>
      <p:ext uri="{BB962C8B-B14F-4D97-AF65-F5344CB8AC3E}">
        <p14:creationId xmlns:p14="http://schemas.microsoft.com/office/powerpoint/2010/main" val="149013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0356-3945-4E87-84CF-1E04FF59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Just For Grids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99868-FE8E-42A9-9DF8-2339A983AFF9}"/>
              </a:ext>
            </a:extLst>
          </p:cNvPr>
          <p:cNvSpPr/>
          <p:nvPr/>
        </p:nvSpPr>
        <p:spPr>
          <a:xfrm>
            <a:off x="4950062" y="754571"/>
            <a:ext cx="2279176" cy="476306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6E0DA-B5D0-4310-9C02-AA52FDBF4090}"/>
              </a:ext>
            </a:extLst>
          </p:cNvPr>
          <p:cNvSpPr/>
          <p:nvPr/>
        </p:nvSpPr>
        <p:spPr>
          <a:xfrm rot="618497">
            <a:off x="4950061" y="754570"/>
            <a:ext cx="2279176" cy="476306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FDF58-0B44-43A1-8D81-E82CE66B53A1}"/>
              </a:ext>
            </a:extLst>
          </p:cNvPr>
          <p:cNvSpPr/>
          <p:nvPr/>
        </p:nvSpPr>
        <p:spPr>
          <a:xfrm rot="1355558">
            <a:off x="4950061" y="754569"/>
            <a:ext cx="2279176" cy="476306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E79BE-5A6A-4FF8-AD32-3C6E392D5D74}"/>
              </a:ext>
            </a:extLst>
          </p:cNvPr>
          <p:cNvSpPr/>
          <p:nvPr/>
        </p:nvSpPr>
        <p:spPr>
          <a:xfrm rot="2054097">
            <a:off x="4897744" y="691565"/>
            <a:ext cx="2279176" cy="476306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F2DCD-B0DF-4A4A-B548-63FD07784245}"/>
              </a:ext>
            </a:extLst>
          </p:cNvPr>
          <p:cNvSpPr/>
          <p:nvPr/>
        </p:nvSpPr>
        <p:spPr>
          <a:xfrm rot="2672594">
            <a:off x="4897743" y="691564"/>
            <a:ext cx="2279176" cy="476306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04836-DD0B-45BC-AB96-5AFDC52BA781}"/>
              </a:ext>
            </a:extLst>
          </p:cNvPr>
          <p:cNvSpPr/>
          <p:nvPr/>
        </p:nvSpPr>
        <p:spPr>
          <a:xfrm rot="3409655">
            <a:off x="4897743" y="691563"/>
            <a:ext cx="2279176" cy="476306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8F6AA6-8194-4C6F-8D9A-BB12B966BD87}"/>
              </a:ext>
            </a:extLst>
          </p:cNvPr>
          <p:cNvSpPr/>
          <p:nvPr/>
        </p:nvSpPr>
        <p:spPr>
          <a:xfrm>
            <a:off x="206741" y="2457304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50231-7348-452D-BBE3-755B37E3731D}"/>
              </a:ext>
            </a:extLst>
          </p:cNvPr>
          <p:cNvSpPr/>
          <p:nvPr/>
        </p:nvSpPr>
        <p:spPr>
          <a:xfrm>
            <a:off x="631084" y="2705543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16F2F7-ED0F-46DD-9E5D-35B7EA89B17F}"/>
              </a:ext>
            </a:extLst>
          </p:cNvPr>
          <p:cNvSpPr/>
          <p:nvPr/>
        </p:nvSpPr>
        <p:spPr>
          <a:xfrm>
            <a:off x="1055427" y="2934976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1AC015-6B80-4758-9C7C-F55809C5A736}"/>
              </a:ext>
            </a:extLst>
          </p:cNvPr>
          <p:cNvSpPr/>
          <p:nvPr/>
        </p:nvSpPr>
        <p:spPr>
          <a:xfrm>
            <a:off x="1562055" y="2934976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07352E-65F8-4D07-B428-2640CA6B7321}"/>
              </a:ext>
            </a:extLst>
          </p:cNvPr>
          <p:cNvSpPr/>
          <p:nvPr/>
        </p:nvSpPr>
        <p:spPr>
          <a:xfrm>
            <a:off x="2075049" y="2659441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C38436-FB7F-438B-9F7F-7CB66F238207}"/>
              </a:ext>
            </a:extLst>
          </p:cNvPr>
          <p:cNvSpPr/>
          <p:nvPr/>
        </p:nvSpPr>
        <p:spPr>
          <a:xfrm>
            <a:off x="2552057" y="2319183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97E975-0A68-4B48-BDE4-984A669A0877}"/>
              </a:ext>
            </a:extLst>
          </p:cNvPr>
          <p:cNvSpPr/>
          <p:nvPr/>
        </p:nvSpPr>
        <p:spPr>
          <a:xfrm>
            <a:off x="3019682" y="2182705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CC7A81-FC80-43ED-907F-86D976D259C2}"/>
              </a:ext>
            </a:extLst>
          </p:cNvPr>
          <p:cNvSpPr/>
          <p:nvPr/>
        </p:nvSpPr>
        <p:spPr>
          <a:xfrm>
            <a:off x="3498366" y="2319183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6FE7F3-4164-4380-87E5-7229E2A2021D}"/>
              </a:ext>
            </a:extLst>
          </p:cNvPr>
          <p:cNvSpPr/>
          <p:nvPr/>
        </p:nvSpPr>
        <p:spPr>
          <a:xfrm>
            <a:off x="3865580" y="2567422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B27E9A-22AB-405A-9730-DDE083C2B307}"/>
              </a:ext>
            </a:extLst>
          </p:cNvPr>
          <p:cNvSpPr/>
          <p:nvPr/>
        </p:nvSpPr>
        <p:spPr>
          <a:xfrm>
            <a:off x="4289923" y="2815661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1E6A-1985-456F-8CA0-CA3FC4C500CC}"/>
              </a:ext>
            </a:extLst>
          </p:cNvPr>
          <p:cNvSpPr/>
          <p:nvPr/>
        </p:nvSpPr>
        <p:spPr>
          <a:xfrm>
            <a:off x="4714266" y="3045094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8D6DED-5F7C-4BA0-826F-7A0E07A0E747}"/>
              </a:ext>
            </a:extLst>
          </p:cNvPr>
          <p:cNvSpPr/>
          <p:nvPr/>
        </p:nvSpPr>
        <p:spPr>
          <a:xfrm>
            <a:off x="5220894" y="3045094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9A6D2F-A9DA-4E33-8C64-276A94312E74}"/>
              </a:ext>
            </a:extLst>
          </p:cNvPr>
          <p:cNvSpPr/>
          <p:nvPr/>
        </p:nvSpPr>
        <p:spPr>
          <a:xfrm>
            <a:off x="5733888" y="2769559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2A7637-F768-4F17-89C8-9982AF943492}"/>
              </a:ext>
            </a:extLst>
          </p:cNvPr>
          <p:cNvSpPr/>
          <p:nvPr/>
        </p:nvSpPr>
        <p:spPr>
          <a:xfrm>
            <a:off x="6210896" y="2429301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423FA0-4B36-40E6-AC20-C15F9361D576}"/>
              </a:ext>
            </a:extLst>
          </p:cNvPr>
          <p:cNvSpPr/>
          <p:nvPr/>
        </p:nvSpPr>
        <p:spPr>
          <a:xfrm>
            <a:off x="6678521" y="2292823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6F335A-5863-47E3-97A7-04F260E7907A}"/>
              </a:ext>
            </a:extLst>
          </p:cNvPr>
          <p:cNvSpPr/>
          <p:nvPr/>
        </p:nvSpPr>
        <p:spPr>
          <a:xfrm>
            <a:off x="7157205" y="2429301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FA388D-1C40-4CD4-8B6C-097CD676F6A2}"/>
              </a:ext>
            </a:extLst>
          </p:cNvPr>
          <p:cNvSpPr/>
          <p:nvPr/>
        </p:nvSpPr>
        <p:spPr>
          <a:xfrm>
            <a:off x="7551513" y="2705543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811C06-9CD6-4E6C-9B36-AC18A3107926}"/>
              </a:ext>
            </a:extLst>
          </p:cNvPr>
          <p:cNvSpPr/>
          <p:nvPr/>
        </p:nvSpPr>
        <p:spPr>
          <a:xfrm>
            <a:off x="7975856" y="2953782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D3A02C-9D4A-4526-8C7D-FB1B41B1B994}"/>
              </a:ext>
            </a:extLst>
          </p:cNvPr>
          <p:cNvSpPr/>
          <p:nvPr/>
        </p:nvSpPr>
        <p:spPr>
          <a:xfrm>
            <a:off x="8400199" y="3183215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056EF8-9C6C-4BBD-B501-2937A3080427}"/>
              </a:ext>
            </a:extLst>
          </p:cNvPr>
          <p:cNvSpPr/>
          <p:nvPr/>
        </p:nvSpPr>
        <p:spPr>
          <a:xfrm>
            <a:off x="8906827" y="3183215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7725DC-7E59-4676-96CD-41E83C911FB9}"/>
              </a:ext>
            </a:extLst>
          </p:cNvPr>
          <p:cNvSpPr/>
          <p:nvPr/>
        </p:nvSpPr>
        <p:spPr>
          <a:xfrm>
            <a:off x="9419821" y="2907680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6E33EA-89A5-4FBF-9A9C-8D53B8BE1CC5}"/>
              </a:ext>
            </a:extLst>
          </p:cNvPr>
          <p:cNvSpPr/>
          <p:nvPr/>
        </p:nvSpPr>
        <p:spPr>
          <a:xfrm>
            <a:off x="9896829" y="2567422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0FDAF4-B02C-4858-B966-C677375DFE2A}"/>
              </a:ext>
            </a:extLst>
          </p:cNvPr>
          <p:cNvSpPr/>
          <p:nvPr/>
        </p:nvSpPr>
        <p:spPr>
          <a:xfrm>
            <a:off x="10364454" y="2430944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D9E8DE-AC22-4E3B-91DD-588FDCFD6AA6}"/>
              </a:ext>
            </a:extLst>
          </p:cNvPr>
          <p:cNvSpPr/>
          <p:nvPr/>
        </p:nvSpPr>
        <p:spPr>
          <a:xfrm>
            <a:off x="10843138" y="2567422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340B14-BC09-48A5-94A8-548A0BAB31AA}"/>
              </a:ext>
            </a:extLst>
          </p:cNvPr>
          <p:cNvSpPr/>
          <p:nvPr/>
        </p:nvSpPr>
        <p:spPr>
          <a:xfrm>
            <a:off x="11262591" y="2815661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947C11-AD15-472A-BBC1-02B8B81E72FA}"/>
              </a:ext>
            </a:extLst>
          </p:cNvPr>
          <p:cNvSpPr/>
          <p:nvPr/>
        </p:nvSpPr>
        <p:spPr>
          <a:xfrm>
            <a:off x="11686934" y="3063900"/>
            <a:ext cx="276242" cy="27624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2B8A-502D-4FB1-9FDA-667E061B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(Boolean) {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15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3C555055-7732-4180-8A51-2440969ABE83}"/>
              </a:ext>
            </a:extLst>
          </p:cNvPr>
          <p:cNvSpPr/>
          <p:nvPr/>
        </p:nvSpPr>
        <p:spPr>
          <a:xfrm>
            <a:off x="3908442" y="2578143"/>
            <a:ext cx="2897747" cy="1017431"/>
          </a:xfrm>
          <a:prstGeom prst="diamond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Boolean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A69EF-1D09-4EAA-9B30-2DC6E9F1D91C}"/>
              </a:ext>
            </a:extLst>
          </p:cNvPr>
          <p:cNvSpPr/>
          <p:nvPr/>
        </p:nvSpPr>
        <p:spPr>
          <a:xfrm>
            <a:off x="4822743" y="984738"/>
            <a:ext cx="1069144" cy="1069144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if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46B62888-3F2E-4FE4-B0DB-C2A4B823D0C2}"/>
              </a:ext>
            </a:extLst>
          </p:cNvPr>
          <p:cNvSpPr/>
          <p:nvPr/>
        </p:nvSpPr>
        <p:spPr>
          <a:xfrm>
            <a:off x="6806189" y="3595574"/>
            <a:ext cx="3207434" cy="821821"/>
          </a:xfrm>
          <a:prstGeom prst="round1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Code inside brackets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4C84E-A0EE-4A31-81B7-1BB5D88BDCD4}"/>
              </a:ext>
            </a:extLst>
          </p:cNvPr>
          <p:cNvSpPr/>
          <p:nvPr/>
        </p:nvSpPr>
        <p:spPr>
          <a:xfrm>
            <a:off x="3703172" y="5341967"/>
            <a:ext cx="3308285" cy="492369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next line after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A375A1-2291-48AD-9D9B-F6C23E2D3103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5357315" y="2053882"/>
            <a:ext cx="1" cy="5242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CCB2C96-CA23-4386-A76A-BB98B139F9A9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806189" y="3086859"/>
            <a:ext cx="1603717" cy="508715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01B2F52-A632-4112-A579-225AD3AE2CE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4484120" y="4468770"/>
            <a:ext cx="1746393" cy="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166F6E-9C3A-4271-A2F9-1A5E5C13483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57315" y="0"/>
            <a:ext cx="0" cy="984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A0E0D-1F7D-4B29-8CE2-5CD33A36B56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57315" y="5834336"/>
            <a:ext cx="0" cy="10236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A181EB3-E673-4C7C-97D1-2080FE26E935}"/>
              </a:ext>
            </a:extLst>
          </p:cNvPr>
          <p:cNvCxnSpPr>
            <a:cxnSpLocks/>
          </p:cNvCxnSpPr>
          <p:nvPr/>
        </p:nvCxnSpPr>
        <p:spPr>
          <a:xfrm rot="5400000">
            <a:off x="6854655" y="3353386"/>
            <a:ext cx="924572" cy="305259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436BAF-F376-41C0-A10D-003864DE9331}"/>
              </a:ext>
            </a:extLst>
          </p:cNvPr>
          <p:cNvSpPr txBox="1"/>
          <p:nvPr/>
        </p:nvSpPr>
        <p:spPr>
          <a:xfrm>
            <a:off x="4014577" y="410860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= skip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64546-E37F-4E80-81AF-BF91A31C7FAE}"/>
              </a:ext>
            </a:extLst>
          </p:cNvPr>
          <p:cNvSpPr txBox="1"/>
          <p:nvPr/>
        </p:nvSpPr>
        <p:spPr>
          <a:xfrm>
            <a:off x="7316942" y="271994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734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2B8A-502D-4FB1-9FDA-667E061B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825625"/>
            <a:ext cx="108614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(Boolean) {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3896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3C555055-7732-4180-8A51-2440969ABE83}"/>
              </a:ext>
            </a:extLst>
          </p:cNvPr>
          <p:cNvSpPr/>
          <p:nvPr/>
        </p:nvSpPr>
        <p:spPr>
          <a:xfrm>
            <a:off x="3908442" y="2578143"/>
            <a:ext cx="2897747" cy="1017431"/>
          </a:xfrm>
          <a:prstGeom prst="diamond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Boolean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A69EF-1D09-4EAA-9B30-2DC6E9F1D91C}"/>
              </a:ext>
            </a:extLst>
          </p:cNvPr>
          <p:cNvSpPr/>
          <p:nvPr/>
        </p:nvSpPr>
        <p:spPr>
          <a:xfrm>
            <a:off x="4524845" y="984738"/>
            <a:ext cx="1664940" cy="1069144"/>
          </a:xfrm>
          <a:prstGeom prst="ellipse">
            <a:avLst/>
          </a:prstGeom>
          <a:solidFill>
            <a:srgbClr val="FFFF00"/>
          </a:solidFill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while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46B62888-3F2E-4FE4-B0DB-C2A4B823D0C2}"/>
              </a:ext>
            </a:extLst>
          </p:cNvPr>
          <p:cNvSpPr/>
          <p:nvPr/>
        </p:nvSpPr>
        <p:spPr>
          <a:xfrm>
            <a:off x="6806189" y="3595574"/>
            <a:ext cx="3207434" cy="821821"/>
          </a:xfrm>
          <a:prstGeom prst="round1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Code inside brackets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4C84E-A0EE-4A31-81B7-1BB5D88BDCD4}"/>
              </a:ext>
            </a:extLst>
          </p:cNvPr>
          <p:cNvSpPr/>
          <p:nvPr/>
        </p:nvSpPr>
        <p:spPr>
          <a:xfrm>
            <a:off x="3703172" y="5341967"/>
            <a:ext cx="3308285" cy="492369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next line after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A375A1-2291-48AD-9D9B-F6C23E2D310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357315" y="2053882"/>
            <a:ext cx="1" cy="5242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CCB2C96-CA23-4386-A76A-BB98B139F9A9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806189" y="3086859"/>
            <a:ext cx="1603717" cy="508715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01B2F52-A632-4112-A579-225AD3AE2CE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4484120" y="4468770"/>
            <a:ext cx="1746393" cy="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166F6E-9C3A-4271-A2F9-1A5E5C13483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57315" y="0"/>
            <a:ext cx="0" cy="984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A0E0D-1F7D-4B29-8CE2-5CD33A36B56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57315" y="5834336"/>
            <a:ext cx="0" cy="10236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A181EB3-E673-4C7C-97D1-2080FE26E935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rot="5400000" flipH="1">
            <a:off x="5850803" y="1858293"/>
            <a:ext cx="2898085" cy="2220121"/>
          </a:xfrm>
          <a:prstGeom prst="bentConnector4">
            <a:avLst>
              <a:gd name="adj1" fmla="val -17596"/>
              <a:gd name="adj2" fmla="val -88134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64546-E37F-4E80-81AF-BF91A31C7FAE}"/>
              </a:ext>
            </a:extLst>
          </p:cNvPr>
          <p:cNvSpPr txBox="1"/>
          <p:nvPr/>
        </p:nvSpPr>
        <p:spPr>
          <a:xfrm>
            <a:off x="7316942" y="271994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D7642-C0C3-4DEE-8E48-7F2476323DE9}"/>
              </a:ext>
            </a:extLst>
          </p:cNvPr>
          <p:cNvSpPr txBox="1"/>
          <p:nvPr/>
        </p:nvSpPr>
        <p:spPr>
          <a:xfrm>
            <a:off x="4014577" y="410860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= skip</a:t>
            </a:r>
          </a:p>
        </p:txBody>
      </p:sp>
    </p:spTree>
    <p:extLst>
      <p:ext uri="{BB962C8B-B14F-4D97-AF65-F5344CB8AC3E}">
        <p14:creationId xmlns:p14="http://schemas.microsoft.com/office/powerpoint/2010/main" val="293699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2B8A-502D-4FB1-9FDA-667E061B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(Boolean) {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repeats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4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 is false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63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1B96-4C7B-49A6-98FA-60468C20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6401-4DB5-4D70-9A40-43C11601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counting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with that variable and a limit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the loop, change that variable</a:t>
            </a:r>
          </a:p>
        </p:txBody>
      </p:sp>
    </p:spTree>
    <p:extLst>
      <p:ext uri="{BB962C8B-B14F-4D97-AF65-F5344CB8AC3E}">
        <p14:creationId xmlns:p14="http://schemas.microsoft.com/office/powerpoint/2010/main" val="221556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2B8A-502D-4FB1-9FDA-667E061B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15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(count &lt; 10) {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repeats 10x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count += 1;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3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5B21-9873-42D5-9BE6-9D11CDEB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2B8A-502D-4FB1-9FDA-667E061B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208623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4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width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4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100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repeats</a:t>
            </a:r>
          </a:p>
          <a:p>
            <a:pPr marL="0" indent="0">
              <a:buNone/>
            </a:pP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884F9ED-94C3-4CAA-A4AE-C341711533DA}"/>
              </a:ext>
            </a:extLst>
          </p:cNvPr>
          <p:cNvSpPr/>
          <p:nvPr/>
        </p:nvSpPr>
        <p:spPr>
          <a:xfrm>
            <a:off x="2470244" y="1690687"/>
            <a:ext cx="2661313" cy="14603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variable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B7EF689-5691-4565-A3FE-03A78F7A500F}"/>
              </a:ext>
            </a:extLst>
          </p:cNvPr>
          <p:cNvSpPr/>
          <p:nvPr/>
        </p:nvSpPr>
        <p:spPr>
          <a:xfrm>
            <a:off x="5690547" y="1690687"/>
            <a:ext cx="2661313" cy="146030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 variable with limit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6D755B0-47E5-42C6-92E7-91A73AAE0C6C}"/>
              </a:ext>
            </a:extLst>
          </p:cNvPr>
          <p:cNvSpPr/>
          <p:nvPr/>
        </p:nvSpPr>
        <p:spPr>
          <a:xfrm>
            <a:off x="8910850" y="1690688"/>
            <a:ext cx="2661313" cy="146030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change that variable</a:t>
            </a:r>
          </a:p>
        </p:txBody>
      </p:sp>
    </p:spTree>
    <p:extLst>
      <p:ext uri="{BB962C8B-B14F-4D97-AF65-F5344CB8AC3E}">
        <p14:creationId xmlns:p14="http://schemas.microsoft.com/office/powerpoint/2010/main" val="95650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350</Words>
  <Application>Microsoft Office PowerPoint</Application>
  <PresentationFormat>Widescreen</PresentationFormat>
  <Paragraphs>74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Source Sans Pro</vt:lpstr>
      <vt:lpstr>Source Sans Pro Black</vt:lpstr>
      <vt:lpstr>Office Theme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Loop</vt:lpstr>
      <vt:lpstr>PowerPoint Presentation</vt:lpstr>
      <vt:lpstr>For-Loop Style</vt:lpstr>
      <vt:lpstr>https://cdpn.io/e/qVEwOY </vt:lpstr>
      <vt:lpstr>We Need To Go Deeper</vt:lpstr>
      <vt:lpstr>We Need To Go Deeper</vt:lpstr>
      <vt:lpstr>We Need To Go Deeper</vt:lpstr>
      <vt:lpstr>https://cdpn.io/e/MOYROv   https://github.com/crhallberg/IMM120   Change the Circles to Squares</vt:lpstr>
      <vt:lpstr>No Just For Grids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Christopher Hallberg</dc:creator>
  <cp:lastModifiedBy>Christopher Hallberg</cp:lastModifiedBy>
  <cp:revision>27</cp:revision>
  <dcterms:created xsi:type="dcterms:W3CDTF">2017-10-30T17:38:40Z</dcterms:created>
  <dcterms:modified xsi:type="dcterms:W3CDTF">2017-11-06T20:45:35Z</dcterms:modified>
</cp:coreProperties>
</file>