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284" r:id="rId3"/>
    <p:sldId id="258" r:id="rId4"/>
    <p:sldId id="263" r:id="rId5"/>
    <p:sldId id="260" r:id="rId6"/>
    <p:sldId id="262" r:id="rId7"/>
    <p:sldId id="261" r:id="rId8"/>
    <p:sldId id="264" r:id="rId9"/>
    <p:sldId id="266" r:id="rId10"/>
    <p:sldId id="272" r:id="rId11"/>
    <p:sldId id="273" r:id="rId12"/>
    <p:sldId id="274" r:id="rId13"/>
    <p:sldId id="268" r:id="rId14"/>
    <p:sldId id="277" r:id="rId15"/>
    <p:sldId id="278" r:id="rId16"/>
    <p:sldId id="279" r:id="rId17"/>
    <p:sldId id="280" r:id="rId18"/>
    <p:sldId id="281" r:id="rId19"/>
    <p:sldId id="287" r:id="rId20"/>
    <p:sldId id="283" r:id="rId21"/>
    <p:sldId id="285" r:id="rId22"/>
    <p:sldId id="293" r:id="rId23"/>
    <p:sldId id="286" r:id="rId24"/>
    <p:sldId id="288" r:id="rId25"/>
    <p:sldId id="289" r:id="rId26"/>
    <p:sldId id="290" r:id="rId27"/>
    <p:sldId id="291" r:id="rId28"/>
    <p:sldId id="295" r:id="rId29"/>
    <p:sldId id="298" r:id="rId30"/>
    <p:sldId id="294" r:id="rId31"/>
    <p:sldId id="292" r:id="rId32"/>
    <p:sldId id="297" r:id="rId33"/>
    <p:sldId id="299" r:id="rId34"/>
    <p:sldId id="296" r:id="rId35"/>
    <p:sldId id="271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00" autoAdjust="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3FA8-CE76-47A8-9E26-A4CF04462BB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E849-7B3E-49DB-90F4-8BC3CB67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“difficult”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learned and it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p5.js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https://editor.p5js.org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dirty="0"/>
              <a:t>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29781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3A5BA-29FC-4890-8CF8-5785F72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552575"/>
            <a:ext cx="6477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Coordinates and Axes</a:t>
            </a:r>
          </a:p>
        </p:txBody>
      </p:sp>
    </p:spTree>
    <p:extLst>
      <p:ext uri="{BB962C8B-B14F-4D97-AF65-F5344CB8AC3E}">
        <p14:creationId xmlns:p14="http://schemas.microsoft.com/office/powerpoint/2010/main" val="243972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D6F0E-08F2-41D2-A5C6-1423A79B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6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1BC02-1737-46F1-8180-2D2153240C77}"/>
              </a:ext>
            </a:extLst>
          </p:cNvPr>
          <p:cNvSpPr txBox="1"/>
          <p:nvPr/>
        </p:nvSpPr>
        <p:spPr>
          <a:xfrm>
            <a:off x="4376619" y="2844225"/>
            <a:ext cx="343876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</a:rPr>
              <a:t>horizontal / x-axis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9C9319-8723-408D-B56E-C68F3B92877E}"/>
              </a:ext>
            </a:extLst>
          </p:cNvPr>
          <p:cNvCxnSpPr/>
          <p:nvPr/>
        </p:nvCxnSpPr>
        <p:spPr>
          <a:xfrm>
            <a:off x="2627086" y="3429000"/>
            <a:ext cx="6633029" cy="0"/>
          </a:xfrm>
          <a:prstGeom prst="straightConnector1">
            <a:avLst/>
          </a:prstGeom>
          <a:ln w="1524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5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59A4-FE7F-45BE-97BB-0223E91B4048}"/>
              </a:ext>
            </a:extLst>
          </p:cNvPr>
          <p:cNvSpPr txBox="1"/>
          <p:nvPr/>
        </p:nvSpPr>
        <p:spPr>
          <a:xfrm rot="16200000">
            <a:off x="4329491" y="3136611"/>
            <a:ext cx="294824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vertical /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B78AB-000E-4849-9D16-F031234B2ECA}"/>
              </a:ext>
            </a:extLst>
          </p:cNvPr>
          <p:cNvCxnSpPr>
            <a:cxnSpLocks/>
          </p:cNvCxnSpPr>
          <p:nvPr/>
        </p:nvCxnSpPr>
        <p:spPr>
          <a:xfrm>
            <a:off x="6096000" y="714828"/>
            <a:ext cx="0" cy="5428343"/>
          </a:xfrm>
          <a:prstGeom prst="straightConnector1">
            <a:avLst/>
          </a:prstGeom>
          <a:ln w="1524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775-30AA-4188-8155-76FD04D1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3E5-EFB0-43FE-80ED-6A24D4BB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Learn about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Talk about learning how to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terrible sandwich.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Draw a house with code.</a:t>
            </a:r>
          </a:p>
        </p:txBody>
      </p:sp>
    </p:spTree>
    <p:extLst>
      <p:ext uri="{BB962C8B-B14F-4D97-AF65-F5344CB8AC3E}">
        <p14:creationId xmlns:p14="http://schemas.microsoft.com/office/powerpoint/2010/main" val="371734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AD0C4-13D4-43C1-B208-19CDFF47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House</a:t>
            </a:r>
          </a:p>
        </p:txBody>
      </p:sp>
    </p:spTree>
    <p:extLst>
      <p:ext uri="{BB962C8B-B14F-4D97-AF65-F5344CB8AC3E}">
        <p14:creationId xmlns:p14="http://schemas.microsoft.com/office/powerpoint/2010/main" val="69123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0B0A7-8FD0-4565-92D0-E0C64683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3381828" y="1658257"/>
            <a:ext cx="5428343" cy="3541486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2758099" y="554751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6952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9427C1-09B9-4271-9020-E7399EE01F31}"/>
              </a:ext>
            </a:extLst>
          </p:cNvPr>
          <p:cNvSpPr/>
          <p:nvPr/>
        </p:nvSpPr>
        <p:spPr>
          <a:xfrm>
            <a:off x="2572656" y="1996000"/>
            <a:ext cx="7743372" cy="359171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2572656" y="3791855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444342" y="1996000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6444342" y="3791855"/>
            <a:ext cx="1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6037018" y="4105007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365349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4D8DF8-14E6-4F79-A3BF-210A19B17E09}"/>
              </a:ext>
            </a:extLst>
          </p:cNvPr>
          <p:cNvSpPr/>
          <p:nvPr/>
        </p:nvSpPr>
        <p:spPr>
          <a:xfrm>
            <a:off x="2572650" y="2083089"/>
            <a:ext cx="7743372" cy="3591709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</p:cNvCxnSpPr>
          <p:nvPr/>
        </p:nvCxnSpPr>
        <p:spPr>
          <a:xfrm>
            <a:off x="2572656" y="3878943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</p:cNvCxnSpPr>
          <p:nvPr/>
        </p:nvCxnSpPr>
        <p:spPr>
          <a:xfrm flipV="1">
            <a:off x="6474287" y="2083088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2572650" y="2083089"/>
            <a:ext cx="0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1319875" y="1790701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/>
              <a:t>rect</a:t>
            </a:r>
            <a:r>
              <a:rPr lang="en-US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62337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2452914" y="1671080"/>
            <a:ext cx="6357257" cy="175792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1829185" y="378959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71DB8-5175-476E-ACBD-4A1B03D489C3}"/>
              </a:ext>
            </a:extLst>
          </p:cNvPr>
          <p:cNvCxnSpPr>
            <a:cxnSpLocks/>
          </p:cNvCxnSpPr>
          <p:nvPr/>
        </p:nvCxnSpPr>
        <p:spPr>
          <a:xfrm flipH="1">
            <a:off x="7939314" y="1690688"/>
            <a:ext cx="870857" cy="3856822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CDE7F6-3929-4B83-BC25-637858A08990}"/>
              </a:ext>
            </a:extLst>
          </p:cNvPr>
          <p:cNvCxnSpPr>
            <a:cxnSpLocks/>
          </p:cNvCxnSpPr>
          <p:nvPr/>
        </p:nvCxnSpPr>
        <p:spPr>
          <a:xfrm>
            <a:off x="2452914" y="3429000"/>
            <a:ext cx="5486400" cy="211851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869B06-1A61-4FE0-BBFB-12154E2C2E37}"/>
              </a:ext>
            </a:extLst>
          </p:cNvPr>
          <p:cNvSpPr txBox="1"/>
          <p:nvPr/>
        </p:nvSpPr>
        <p:spPr>
          <a:xfrm>
            <a:off x="7315585" y="583989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x3, y3</a:t>
            </a:r>
          </a:p>
        </p:txBody>
      </p:sp>
    </p:spTree>
    <p:extLst>
      <p:ext uri="{BB962C8B-B14F-4D97-AF65-F5344CB8AC3E}">
        <p14:creationId xmlns:p14="http://schemas.microsoft.com/office/powerpoint/2010/main" val="282438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415B-B4F1-4BC5-B7FB-96C84E803F3F}"/>
              </a:ext>
            </a:extLst>
          </p:cNvPr>
          <p:cNvSpPr txBox="1"/>
          <p:nvPr/>
        </p:nvSpPr>
        <p:spPr>
          <a:xfrm>
            <a:off x="1" y="172901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line – 100, 200, 50,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FCA4D-3E15-4F89-A5F5-E56B69C963EB}"/>
              </a:ext>
            </a:extLst>
          </p:cNvPr>
          <p:cNvSpPr txBox="1"/>
          <p:nvPr/>
        </p:nvSpPr>
        <p:spPr>
          <a:xfrm>
            <a:off x="0" y="4020985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/>
              <a:t>line(100, 200, 50, 100);</a:t>
            </a:r>
          </a:p>
        </p:txBody>
      </p:sp>
    </p:spTree>
    <p:extLst>
      <p:ext uri="{BB962C8B-B14F-4D97-AF65-F5344CB8AC3E}">
        <p14:creationId xmlns:p14="http://schemas.microsoft.com/office/powerpoint/2010/main" val="35897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AE-14B2-47E0-BF2F-11A37F8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55-EF3F-42AF-A319-58E8600D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line </a:t>
            </a:r>
            <a:r>
              <a:rPr lang="en-US" sz="3600"/>
              <a:t>(x1, y1, x2, y2);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ellipse </a:t>
            </a:r>
            <a:r>
              <a:rPr lang="en-US" sz="3600"/>
              <a:t>(center x, center y, width, [height]);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rect </a:t>
            </a:r>
            <a:r>
              <a:rPr lang="en-US" sz="3600"/>
              <a:t>(corner x, corner y, width, height);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triangle </a:t>
            </a:r>
            <a:r>
              <a:rPr lang="en-US" sz="3600"/>
              <a:t>(x1, y1, x2, y2, x3, y3);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4116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crhallberg@gmail.com</a:t>
            </a:r>
          </a:p>
          <a:p>
            <a:r>
              <a:rPr lang="en-US" dirty="0"/>
              <a:t>Office</a:t>
            </a:r>
            <a:r>
              <a:rPr lang="en-US"/>
              <a:t>: To the right of the IMM office</a:t>
            </a:r>
            <a:endParaRPr lang="en-US" dirty="0"/>
          </a:p>
          <a:p>
            <a:r>
              <a:rPr lang="en-US" dirty="0"/>
              <a:t>Office Hours</a:t>
            </a:r>
            <a:r>
              <a:rPr lang="en-US"/>
              <a:t>: 11am </a:t>
            </a:r>
            <a:r>
              <a:rPr lang="en-US" dirty="0"/>
              <a:t>until class </a:t>
            </a:r>
            <a:r>
              <a:rPr lang="en-US"/>
              <a:t>every Monday, online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400772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797BF6-C761-4F80-BCB9-FF2DCE37F456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E89A-35FA-4A23-8FDC-15D0CFFF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" y="547913"/>
            <a:ext cx="5881914" cy="588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83F0E-4D23-4D9F-9189-29125ECD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547913"/>
            <a:ext cx="5881914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933-05D0-4D34-A2E1-AA141CF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Red-Green-Blue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C6A1-7E47-4CBF-BB59-C48A32A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coordinates are always in pairs, </a:t>
            </a:r>
            <a:r>
              <a:rPr lang="en-US" b="1"/>
              <a:t>these go in triple</a:t>
            </a:r>
            <a:r>
              <a:rPr lang="en-US"/>
              <a:t>.</a:t>
            </a:r>
          </a:p>
          <a:p>
            <a:r>
              <a:rPr lang="en-US" b="1"/>
              <a:t>Values go from 0 to 255.</a:t>
            </a:r>
            <a:r>
              <a:rPr lang="en-US"/>
              <a:t> </a:t>
            </a:r>
            <a:r>
              <a:rPr lang="en-US" sz="2400" i="1"/>
              <a:t>(it’s a binary thing)</a:t>
            </a:r>
            <a:endParaRPr lang="en-US" b="1" i="1"/>
          </a:p>
          <a:p>
            <a:r>
              <a:rPr lang="en-US"/>
              <a:t>If you only put one, p5.js will put that number in all three.</a:t>
            </a:r>
          </a:p>
          <a:p>
            <a:r>
              <a:rPr lang="en-US" b="1"/>
              <a:t>Use a color picker</a:t>
            </a:r>
            <a:r>
              <a:rPr lang="en-US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E6478-84DD-4FA0-A02D-98F1377466E2}"/>
              </a:ext>
            </a:extLst>
          </p:cNvPr>
          <p:cNvSpPr txBox="1"/>
          <p:nvPr/>
        </p:nvSpPr>
        <p:spPr>
          <a:xfrm>
            <a:off x="0" y="47995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background(100) == background(100, 100, 100)</a:t>
            </a:r>
          </a:p>
        </p:txBody>
      </p:sp>
    </p:spTree>
    <p:extLst>
      <p:ext uri="{BB962C8B-B14F-4D97-AF65-F5344CB8AC3E}">
        <p14:creationId xmlns:p14="http://schemas.microsoft.com/office/powerpoint/2010/main" val="1395011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4F-6F94-4F14-86E7-BB18D47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B0A-BF67-4FDD-A109-2B0A351A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fill</a:t>
            </a:r>
            <a:r>
              <a:rPr lang="en-US"/>
              <a:t> – inside color of the following shapes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stroke</a:t>
            </a:r>
            <a:r>
              <a:rPr lang="en-US"/>
              <a:t> - line color of the following shapes</a:t>
            </a:r>
          </a:p>
          <a:p>
            <a:pPr marL="0" indent="0">
              <a:buNone/>
            </a:pPr>
            <a:r>
              <a:rPr lang="en-US" sz="3600" b="1"/>
              <a:t>background</a:t>
            </a:r>
            <a:r>
              <a:rPr lang="en-US"/>
              <a:t> – clear the entire screen w/ one color</a:t>
            </a: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2272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9952A-3EAC-40DB-A28C-9374D0C1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9" y="0"/>
            <a:ext cx="69098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0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Take your house and email me the link and the exported zip of your project.</a:t>
            </a:r>
          </a:p>
          <a:p>
            <a:r>
              <a:rPr lang="en-US" dirty="0"/>
              <a:t>crhallberg@gmail.com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b="1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</a:t>
            </a:r>
            <a:r>
              <a:rPr lang="en-US" b="1"/>
              <a:t>consist of: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/>
              <a:t>20% </a:t>
            </a:r>
            <a:r>
              <a:rPr lang="en-US" dirty="0"/>
              <a:t>for attendance</a:t>
            </a:r>
          </a:p>
          <a:p>
            <a:r>
              <a:rPr lang="en-US"/>
              <a:t>20% </a:t>
            </a:r>
            <a:r>
              <a:rPr lang="en-US" dirty="0"/>
              <a:t>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09CAC-4023-4AAB-9D27-0E6D9E2C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16" y="0"/>
            <a:ext cx="4765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0"/>
            <a:ext cx="5300136" cy="6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</a:t>
            </a:r>
            <a:r>
              <a:rPr lang="en-US" dirty="0"/>
              <a:t>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</TotalTime>
  <Words>796</Words>
  <Application>Microsoft Office PowerPoint</Application>
  <PresentationFormat>Widescreen</PresentationFormat>
  <Paragraphs>105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Source Sans Pro</vt:lpstr>
      <vt:lpstr>Source Sans Pro Black</vt:lpstr>
      <vt:lpstr>Office Theme</vt:lpstr>
      <vt:lpstr>IMM 120 / CSC 101</vt:lpstr>
      <vt:lpstr>Today</vt:lpstr>
      <vt:lpstr>My Name is Chris Hallberg</vt:lpstr>
      <vt:lpstr>About the Class</vt:lpstr>
      <vt:lpstr>About the Class</vt:lpstr>
      <vt:lpstr>About the Class</vt:lpstr>
      <vt:lpstr>Minute Surveys</vt:lpstr>
      <vt:lpstr>Learning to Program</vt:lpstr>
      <vt:lpstr>What it’s like to learn to program</vt:lpstr>
      <vt:lpstr>Programming is a Skill</vt:lpstr>
      <vt:lpstr>For example: Doors</vt:lpstr>
      <vt:lpstr>For example: Sandwiches</vt:lpstr>
      <vt:lpstr>p5.js</vt:lpstr>
      <vt:lpstr>https://editor.p5js.org</vt:lpstr>
      <vt:lpstr>PowerPoint Presentation</vt:lpstr>
      <vt:lpstr>Coordinates and Axes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A House</vt:lpstr>
      <vt:lpstr>PowerPoint Presentation</vt:lpstr>
      <vt:lpstr>line</vt:lpstr>
      <vt:lpstr>ellipse</vt:lpstr>
      <vt:lpstr>rectangle</vt:lpstr>
      <vt:lpstr>triangle</vt:lpstr>
      <vt:lpstr>PowerPoint Presentation</vt:lpstr>
      <vt:lpstr>Shape Commands</vt:lpstr>
      <vt:lpstr>Colors</vt:lpstr>
      <vt:lpstr>PowerPoint Presentation</vt:lpstr>
      <vt:lpstr>Red-Green-Blue</vt:lpstr>
      <vt:lpstr>Color Commands</vt:lpstr>
      <vt:lpstr>PowerPoint Presentation</vt:lpstr>
      <vt:lpstr>Homework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51</cp:revision>
  <dcterms:created xsi:type="dcterms:W3CDTF">2017-09-04T23:06:03Z</dcterms:created>
  <dcterms:modified xsi:type="dcterms:W3CDTF">2018-01-22T18:25:17Z</dcterms:modified>
</cp:coreProperties>
</file>