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609A-DCE5-4FA9-AC51-40D8AC71B18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– 18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D2B-01A4-4AB6-A2F9-BAE3BF3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0AC-DEBF-4BB6-BCCA-917129DC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you wanted to make a variable called “</a:t>
            </a:r>
            <a:r>
              <a:rPr lang="en-US" dirty="0" err="1"/>
              <a:t>oneHundred</a:t>
            </a:r>
            <a:r>
              <a:rPr lang="en-US" dirty="0"/>
              <a:t>” and set it equal to 100, how would you write that in code?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==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true (watch the doubles)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no x required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</p:txBody>
      </p:sp>
    </p:spTree>
    <p:extLst>
      <p:ext uri="{BB962C8B-B14F-4D97-AF65-F5344CB8AC3E}">
        <p14:creationId xmlns:p14="http://schemas.microsoft.com/office/powerpoint/2010/main" val="26534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E09-0C3F-49A9-B09D-0844081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AA89-4054-4744-8BB6-45BDD75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6D9-89CE-4E34-AE99-B9BFD5A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7B6-6003-4FED-B356-1F27BE9A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!= 4)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100% Right</a:t>
            </a:r>
          </a:p>
        </p:txBody>
      </p:sp>
    </p:spTree>
    <p:extLst>
      <p:ext uri="{BB962C8B-B14F-4D97-AF65-F5344CB8AC3E}">
        <p14:creationId xmlns:p14="http://schemas.microsoft.com/office/powerpoint/2010/main" val="33842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D22E-A6B3-4E06-B118-980B7D9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5C8C-5138-47F2-B01F-E2EB46A5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(!(14 &gt; 80))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94% Right</a:t>
            </a:r>
          </a:p>
        </p:txBody>
      </p:sp>
    </p:spTree>
    <p:extLst>
      <p:ext uri="{BB962C8B-B14F-4D97-AF65-F5344CB8AC3E}">
        <p14:creationId xmlns:p14="http://schemas.microsoft.com/office/powerpoint/2010/main" val="199097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01E-6A9A-4011-BD54-E507BC5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73E-2E1B-4C47-A9C2-98090D0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Feedback</a:t>
            </a:r>
          </a:p>
          <a:p>
            <a:endParaRPr lang="en-US" b="1" dirty="0"/>
          </a:p>
          <a:p>
            <a:r>
              <a:rPr lang="en-US" dirty="0"/>
              <a:t>Slow down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(x4)</a:t>
            </a:r>
          </a:p>
          <a:p>
            <a:r>
              <a:rPr lang="en-US" dirty="0"/>
              <a:t>More visuals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Handouts? </a:t>
            </a:r>
            <a:r>
              <a:rPr lang="en-US" dirty="0">
                <a:hlinkClick r:id="rId2"/>
              </a:rPr>
              <a:t>https://github.com/crhallberg/IMM120</a:t>
            </a:r>
            <a:endParaRPr lang="en-US" dirty="0"/>
          </a:p>
          <a:p>
            <a:pPr lvl="1"/>
            <a:r>
              <a:rPr lang="en-US" dirty="0"/>
              <a:t>will try to put on Canvas before class</a:t>
            </a:r>
          </a:p>
          <a:p>
            <a:r>
              <a:rPr lang="en-US" dirty="0"/>
              <a:t>Is it ok to go off and code something different?</a:t>
            </a:r>
          </a:p>
          <a:p>
            <a:pPr lvl="1"/>
            <a:r>
              <a:rPr lang="en-US" dirty="0"/>
              <a:t>Yes, </a:t>
            </a:r>
            <a:r>
              <a:rPr lang="en-US" i="1" dirty="0"/>
              <a:t>but you must be coding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4E6-10DF-4B0B-9645-09F4D08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</a:t>
            </a:r>
            <a:r>
              <a:rPr lang="en-US" dirty="0"/>
              <a:t>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AAF6-F53F-44FD-922A-040293F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Buzzer beaters</a:t>
            </a:r>
          </a:p>
          <a:p>
            <a:endParaRPr lang="en-US" b="1" dirty="0"/>
          </a:p>
          <a:p>
            <a:r>
              <a:rPr lang="en-US" dirty="0"/>
              <a:t>I may have misspoke last week:</a:t>
            </a:r>
          </a:p>
          <a:p>
            <a:pPr lvl="1"/>
            <a:r>
              <a:rPr lang="en-US" dirty="0"/>
              <a:t>If you hand in an assignment that </a:t>
            </a:r>
            <a:r>
              <a:rPr lang="en-US" b="1" dirty="0"/>
              <a:t>clearly shows work</a:t>
            </a:r>
            <a:r>
              <a:rPr lang="en-US" dirty="0"/>
              <a:t>, I’m not going to hold it against you.</a:t>
            </a:r>
          </a:p>
          <a:p>
            <a:pPr lvl="1"/>
            <a:r>
              <a:rPr lang="en-US" b="1" dirty="0"/>
              <a:t>Please email me if you’re not sure of the assignment or your idea.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sz="2000" i="1" dirty="0"/>
              <a:t>PS. You can turn in your assignments by putting your links on Canvas</a:t>
            </a:r>
          </a:p>
        </p:txBody>
      </p:sp>
    </p:spTree>
    <p:extLst>
      <p:ext uri="{BB962C8B-B14F-4D97-AF65-F5344CB8AC3E}">
        <p14:creationId xmlns:p14="http://schemas.microsoft.com/office/powerpoint/2010/main" val="6232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line(x1, y1, x2, y2);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95AF-7146-4F22-A9CB-F9889D727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cornerX</a:t>
            </a:r>
            <a:r>
              <a:rPr lang="en-US" dirty="0"/>
              <a:t>, </a:t>
            </a:r>
            <a:r>
              <a:rPr lang="en-US" dirty="0" err="1"/>
              <a:t>cornerY</a:t>
            </a:r>
            <a:r>
              <a:rPr lang="en-US" dirty="0"/>
              <a:t>, width, height);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0E1F-D3B3-4B9C-A209-34D59E317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ellipse(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/>
              <a:t>, width, [h])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95AF-7146-4F22-A9CB-F9889D727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/>
              <a:t>triangle(x1, y1  ,  x2, y2  ,  x3, y3);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0E1F-D3B3-4B9C-A209-34D59E317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Source Sans Pro</vt:lpstr>
      <vt:lpstr>Source Sans Pro Black</vt:lpstr>
      <vt:lpstr>Office Theme</vt:lpstr>
      <vt:lpstr>IMM120 – 18 Sept</vt:lpstr>
      <vt:lpstr>Previously, in IMM120</vt:lpstr>
      <vt:lpstr>Previously, in IMM120</vt:lpstr>
      <vt:lpstr>Previously, in IMM120</vt:lpstr>
      <vt:lpstr>Previously, in IMM120</vt:lpstr>
      <vt:lpstr>Previously, in IMM120</vt:lpstr>
      <vt:lpstr>Previously, in IMM120</vt:lpstr>
      <vt:lpstr>All the Shapes</vt:lpstr>
      <vt:lpstr>All the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8</cp:revision>
  <dcterms:created xsi:type="dcterms:W3CDTF">2017-09-12T03:31:25Z</dcterms:created>
  <dcterms:modified xsi:type="dcterms:W3CDTF">2017-09-18T01:53:02Z</dcterms:modified>
</cp:coreProperties>
</file>