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72" r:id="rId5"/>
    <p:sldId id="273" r:id="rId6"/>
    <p:sldId id="257" r:id="rId7"/>
    <p:sldId id="258" r:id="rId8"/>
    <p:sldId id="259" r:id="rId9"/>
    <p:sldId id="261" r:id="rId10"/>
    <p:sldId id="260" r:id="rId11"/>
    <p:sldId id="262" r:id="rId12"/>
    <p:sldId id="266" r:id="rId13"/>
    <p:sldId id="264" r:id="rId14"/>
    <p:sldId id="274" r:id="rId15"/>
    <p:sldId id="268" r:id="rId16"/>
    <p:sldId id="267" r:id="rId17"/>
    <p:sldId id="265" r:id="rId18"/>
    <p:sldId id="275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5640" autoAdjust="0"/>
  </p:normalViewPr>
  <p:slideViewPr>
    <p:cSldViewPr snapToGrid="0">
      <p:cViewPr varScale="1">
        <p:scale>
          <a:sx n="86" d="100"/>
          <a:sy n="86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5AFF-2040-4E49-83A1-3F6D32963802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8C0E-9C3D-458A-B3C6-D2CBC6AED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5AFF-2040-4E49-83A1-3F6D32963802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8C0E-9C3D-458A-B3C6-D2CBC6AED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5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5AFF-2040-4E49-83A1-3F6D32963802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8C0E-9C3D-458A-B3C6-D2CBC6AED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6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5AFF-2040-4E49-83A1-3F6D32963802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8C0E-9C3D-458A-B3C6-D2CBC6AED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7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5AFF-2040-4E49-83A1-3F6D32963802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8C0E-9C3D-458A-B3C6-D2CBC6AED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7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5AFF-2040-4E49-83A1-3F6D32963802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8C0E-9C3D-458A-B3C6-D2CBC6AED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8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5AFF-2040-4E49-83A1-3F6D32963802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8C0E-9C3D-458A-B3C6-D2CBC6AED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7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5AFF-2040-4E49-83A1-3F6D32963802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8C0E-9C3D-458A-B3C6-D2CBC6AED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5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5AFF-2040-4E49-83A1-3F6D32963802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8C0E-9C3D-458A-B3C6-D2CBC6AED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8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5AFF-2040-4E49-83A1-3F6D32963802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8C0E-9C3D-458A-B3C6-D2CBC6AED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5AFF-2040-4E49-83A1-3F6D32963802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8C0E-9C3D-458A-B3C6-D2CBC6AED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5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05AFF-2040-4E49-83A1-3F6D32963802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78C0E-9C3D-458A-B3C6-D2CBC6AED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42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dpn.io/e/bYePRw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dpn.io/e/RjgLp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dpn.io/e/ZayeGW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dpn.io/e/GOEOgm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F93C-08C4-4AAA-8C12-567B5490E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F4E93-C659-4874-924F-39F38B20A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Bringing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168149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01FCE6-F776-47FB-8015-ADFF84EA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Objects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97DA2-AB14-48F7-A9FA-B44FC04C2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rect.x      // how to get 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rect[“x”]   // any key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rect(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obj.x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obj.y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obj.width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obj.height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90725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07B7-0068-40E8-8B8E-8971BB859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4C7A8-1431-4732-BE16-4F98A00B9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cs typeface="Courier New" panose="02070309020205020404" pitchFamily="49" charset="0"/>
              </a:rPr>
              <a:t>Change the values at any time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rect.width = 500;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cs typeface="Courier New" panose="02070309020205020404" pitchFamily="49" charset="0"/>
              </a:rPr>
              <a:t>Add keys at any time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rect.fill = color(100, 200, 255);</a:t>
            </a:r>
          </a:p>
        </p:txBody>
      </p:sp>
    </p:spTree>
    <p:extLst>
      <p:ext uri="{BB962C8B-B14F-4D97-AF65-F5344CB8AC3E}">
        <p14:creationId xmlns:p14="http://schemas.microsoft.com/office/powerpoint/2010/main" val="3318199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0EC2-A9A8-42FC-9F81-E976049A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https://cdpn.io/e/bYePRw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B3DBD-2ED0-486A-B2D6-8D7F4CA5CA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Array of Structures</a:t>
            </a:r>
          </a:p>
          <a:p>
            <a:endParaRPr lang="en-US"/>
          </a:p>
          <a:p>
            <a:r>
              <a:rPr lang="en-US"/>
              <a:t>Back to the Bubbles!</a:t>
            </a:r>
          </a:p>
        </p:txBody>
      </p:sp>
    </p:spTree>
    <p:extLst>
      <p:ext uri="{BB962C8B-B14F-4D97-AF65-F5344CB8AC3E}">
        <p14:creationId xmlns:p14="http://schemas.microsoft.com/office/powerpoint/2010/main" val="3958028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D27B-B3C4-40CB-91E1-E1A9FB647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for-in (a simpler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27B5F-3ED9-4B05-800E-FED9BD94A3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 (var key in obj) 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// x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// y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// width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// height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obj[key]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86A22E-0109-49A8-8638-2A6EAEFDC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33210" y="1825625"/>
            <a:ext cx="3620589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x: 100,</a:t>
            </a:r>
          </a:p>
          <a:p>
            <a:pPr marL="0" indent="0">
              <a:buNone/>
            </a:pPr>
            <a:r>
              <a:rPr lang="en-US" b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y: 200,</a:t>
            </a:r>
          </a:p>
          <a:p>
            <a:pPr marL="0" indent="0">
              <a:buNone/>
            </a:pPr>
            <a:r>
              <a:rPr lang="en-US" b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width: 400,</a:t>
            </a:r>
          </a:p>
          <a:p>
            <a:pPr marL="0" indent="0">
              <a:buNone/>
            </a:pPr>
            <a:r>
              <a:rPr lang="en-US" b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height: 100</a:t>
            </a:r>
          </a:p>
          <a:p>
            <a:pPr marL="0" indent="0">
              <a:buNone/>
            </a:pPr>
            <a:r>
              <a:rPr lang="en-US" b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b="1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651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D27B-B3C4-40CB-91E1-E1A9FB647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for-in and arrays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27B5F-3ED9-4B05-800E-FED9BD94A3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 (var key in arr) 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// 0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// 1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// 2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// 3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arr[key]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86A22E-0109-49A8-8638-2A6EAEFDC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33210" y="1825625"/>
            <a:ext cx="3620589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buNone/>
            </a:pPr>
            <a:r>
              <a:rPr lang="en-US" b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2,</a:t>
            </a:r>
          </a:p>
          <a:p>
            <a:pPr marL="0" indent="0">
              <a:buNone/>
            </a:pPr>
            <a:r>
              <a:rPr lang="en-US" b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45,</a:t>
            </a:r>
          </a:p>
          <a:p>
            <a:pPr marL="0" indent="0">
              <a:buNone/>
            </a:pPr>
            <a:r>
              <a:rPr lang="en-US" b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“word”,</a:t>
            </a:r>
          </a:p>
          <a:p>
            <a:pPr marL="0" indent="0">
              <a:buNone/>
            </a:pPr>
            <a:r>
              <a:rPr lang="en-US" b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78</a:t>
            </a:r>
          </a:p>
          <a:p>
            <a:pPr marL="0" indent="0">
              <a:buNone/>
            </a:pPr>
            <a:r>
              <a:rPr lang="en-US" b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US" b="1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299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FD3F-E1B0-4348-98F4-96E76C1A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Objects with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F6EA0-12F4-455A-B861-B2C54530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Passing an object into a function is a very good way to keep all of your code organized</a:t>
            </a:r>
          </a:p>
          <a:p>
            <a:endParaRPr lang="en-US"/>
          </a:p>
          <a:p>
            <a:pPr marL="0" indent="0">
              <a:buNone/>
            </a:pPr>
            <a:r>
              <a:rPr lang="en-US" sz="6000">
                <a:hlinkClick r:id="rId2"/>
              </a:rPr>
              <a:t>https://cdpn.io/e/RjgLpN</a:t>
            </a:r>
            <a:r>
              <a:rPr lang="en-US" sz="6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6005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C743-CDA9-49F2-A284-ECCD3DDA4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Diving Into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925D2-7BF5-43A8-ACA6-6AC0457E55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x: 100,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y: 200,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dimensions: 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width: 400,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height: 100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11CF8-BE17-4346-BB27-D6C8A5BAB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60198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dim = obj.dimensions;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dim.width // 400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dim.x     // ????</a:t>
            </a:r>
          </a:p>
        </p:txBody>
      </p:sp>
    </p:spTree>
    <p:extLst>
      <p:ext uri="{BB962C8B-B14F-4D97-AF65-F5344CB8AC3E}">
        <p14:creationId xmlns:p14="http://schemas.microsoft.com/office/powerpoint/2010/main" val="4220290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CA3F-46AB-43A7-973D-5D5ABDAA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https://cdpn.io/e/ZayeGW</a:t>
            </a:r>
            <a:r>
              <a:rPr lang="en-US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412C3-BE27-47C2-A2A2-43BBB822BB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Choose Your Own Adventure</a:t>
            </a:r>
          </a:p>
          <a:p>
            <a:endParaRPr lang="en-US"/>
          </a:p>
          <a:p>
            <a:r>
              <a:rPr lang="en-US"/>
              <a:t>An example in navigating Javascript Objects</a:t>
            </a:r>
          </a:p>
        </p:txBody>
      </p:sp>
    </p:spTree>
    <p:extLst>
      <p:ext uri="{BB962C8B-B14F-4D97-AF65-F5344CB8AC3E}">
        <p14:creationId xmlns:p14="http://schemas.microsoft.com/office/powerpoint/2010/main" val="3798792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EB0C-FF32-4485-84AA-978D2490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hlinkClick r:id="rId2"/>
              </a:rPr>
              <a:t>https://cdpn.io/e/GOEOgm</a:t>
            </a:r>
            <a:r>
              <a:rPr lang="en-US"/>
              <a:t> </a:t>
            </a:r>
            <a:br>
              <a:rPr lang="en-US"/>
            </a:br>
            <a:br>
              <a:rPr lang="en-US"/>
            </a:br>
            <a:r>
              <a:rPr lang="en-US"/>
              <a:t>Making A Particle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90CB3-0AEA-41B6-BA93-2824D26E7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Let’s Make Some Fireworks</a:t>
            </a:r>
          </a:p>
        </p:txBody>
      </p:sp>
    </p:spTree>
    <p:extLst>
      <p:ext uri="{BB962C8B-B14F-4D97-AF65-F5344CB8AC3E}">
        <p14:creationId xmlns:p14="http://schemas.microsoft.com/office/powerpoint/2010/main" val="52541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1F60A3-2535-4B25-B1EB-B1740F6FB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" y="276225"/>
            <a:ext cx="1107757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3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652E-511A-4491-A456-76792C98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Previously, in IMM120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8F8F6-48C9-447F-93FA-B10F0E9320F0}"/>
              </a:ext>
            </a:extLst>
          </p:cNvPr>
          <p:cNvSpPr txBox="1"/>
          <p:nvPr/>
        </p:nvSpPr>
        <p:spPr>
          <a:xfrm>
            <a:off x="4746111" y="3148149"/>
            <a:ext cx="26997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[1, 2, 3]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ADCD8B-7DD7-47C7-8734-2826464C7433}"/>
              </a:ext>
            </a:extLst>
          </p:cNvPr>
          <p:cNvSpPr txBox="1"/>
          <p:nvPr/>
        </p:nvSpPr>
        <p:spPr>
          <a:xfrm>
            <a:off x="1423851" y="1891844"/>
            <a:ext cx="2539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.unshift(value)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87DF95-F49C-4ED9-AB04-BD598E027D12}"/>
              </a:ext>
            </a:extLst>
          </p:cNvPr>
          <p:cNvSpPr txBox="1"/>
          <p:nvPr/>
        </p:nvSpPr>
        <p:spPr>
          <a:xfrm>
            <a:off x="2183675" y="5007429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x =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.shift()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5F40D-FD90-4027-845B-376C52455C52}"/>
              </a:ext>
            </a:extLst>
          </p:cNvPr>
          <p:cNvSpPr txBox="1"/>
          <p:nvPr/>
        </p:nvSpPr>
        <p:spPr>
          <a:xfrm>
            <a:off x="8460377" y="1896198"/>
            <a:ext cx="2180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.push(value)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D82887-198D-4466-A25A-AF20517201F0}"/>
              </a:ext>
            </a:extLst>
          </p:cNvPr>
          <p:cNvSpPr txBox="1"/>
          <p:nvPr/>
        </p:nvSpPr>
        <p:spPr>
          <a:xfrm>
            <a:off x="8460377" y="5011783"/>
            <a:ext cx="166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x =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.pop()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E84D1B6C-66CB-4AA2-9EBF-B4B08CB5A983}"/>
              </a:ext>
            </a:extLst>
          </p:cNvPr>
          <p:cNvSpPr/>
          <p:nvPr/>
        </p:nvSpPr>
        <p:spPr>
          <a:xfrm>
            <a:off x="2769326" y="1136469"/>
            <a:ext cx="5120640" cy="2599508"/>
          </a:xfrm>
          <a:prstGeom prst="arc">
            <a:avLst>
              <a:gd name="adj1" fmla="val 7794475"/>
              <a:gd name="adj2" fmla="val 10674707"/>
            </a:avLst>
          </a:prstGeom>
          <a:ln w="762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7E3F6EAE-0AB7-416F-BC70-1F975FAEEA93}"/>
              </a:ext>
            </a:extLst>
          </p:cNvPr>
          <p:cNvSpPr/>
          <p:nvPr/>
        </p:nvSpPr>
        <p:spPr>
          <a:xfrm flipH="1">
            <a:off x="4114800" y="1136469"/>
            <a:ext cx="5316581" cy="2599508"/>
          </a:xfrm>
          <a:prstGeom prst="arc">
            <a:avLst>
              <a:gd name="adj1" fmla="val 7794475"/>
              <a:gd name="adj2" fmla="val 10674707"/>
            </a:avLst>
          </a:prstGeom>
          <a:ln w="762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F975D821-0042-4F37-93DB-FAA8509CC5ED}"/>
              </a:ext>
            </a:extLst>
          </p:cNvPr>
          <p:cNvSpPr/>
          <p:nvPr/>
        </p:nvSpPr>
        <p:spPr>
          <a:xfrm flipV="1">
            <a:off x="2769326" y="3888377"/>
            <a:ext cx="4807131" cy="2460172"/>
          </a:xfrm>
          <a:prstGeom prst="arc">
            <a:avLst>
              <a:gd name="adj1" fmla="val 7794475"/>
              <a:gd name="adj2" fmla="val 10674707"/>
            </a:avLst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ECC6A85-CC68-47E1-97C5-B1F113DA93D0}"/>
              </a:ext>
            </a:extLst>
          </p:cNvPr>
          <p:cNvSpPr/>
          <p:nvPr/>
        </p:nvSpPr>
        <p:spPr>
          <a:xfrm flipH="1" flipV="1">
            <a:off x="4238896" y="3888377"/>
            <a:ext cx="5068388" cy="2460172"/>
          </a:xfrm>
          <a:prstGeom prst="arc">
            <a:avLst>
              <a:gd name="adj1" fmla="val 7794475"/>
              <a:gd name="adj2" fmla="val 10674707"/>
            </a:avLst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9113FE-F1F5-40A7-914E-E527B928D7E2}"/>
              </a:ext>
            </a:extLst>
          </p:cNvPr>
          <p:cNvSpPr txBox="1"/>
          <p:nvPr/>
        </p:nvSpPr>
        <p:spPr>
          <a:xfrm>
            <a:off x="846907" y="2415064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[ value, 1, 2, 3 ]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FB6D3-C48D-4281-B86A-14D63FA15484}"/>
              </a:ext>
            </a:extLst>
          </p:cNvPr>
          <p:cNvSpPr txBox="1"/>
          <p:nvPr/>
        </p:nvSpPr>
        <p:spPr>
          <a:xfrm>
            <a:off x="2183675" y="558967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[ 2, 3 ]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0942E5-FDBD-4319-83B1-F767B1E2528F}"/>
              </a:ext>
            </a:extLst>
          </p:cNvPr>
          <p:cNvSpPr txBox="1"/>
          <p:nvPr/>
        </p:nvSpPr>
        <p:spPr>
          <a:xfrm>
            <a:off x="9046027" y="558967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[ 1, 2 ]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FF4141-A24C-4A09-AD94-4B204BC5EE15}"/>
              </a:ext>
            </a:extLst>
          </p:cNvPr>
          <p:cNvSpPr txBox="1"/>
          <p:nvPr/>
        </p:nvSpPr>
        <p:spPr>
          <a:xfrm>
            <a:off x="9799759" y="2415064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[ 1, 2, 3, value ]</a:t>
            </a:r>
          </a:p>
        </p:txBody>
      </p:sp>
    </p:spTree>
    <p:extLst>
      <p:ext uri="{BB962C8B-B14F-4D97-AF65-F5344CB8AC3E}">
        <p14:creationId xmlns:p14="http://schemas.microsoft.com/office/powerpoint/2010/main" val="3973499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1F708D-0A49-45F9-A2FC-D84F68F7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71259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marylandarcade.com/wp-content/uploads/2016/02/Asteroids-Screen-Shot.gif">
            <a:extLst>
              <a:ext uri="{FF2B5EF4-FFF2-40B4-BE49-F238E27FC236}">
                <a16:creationId xmlns:a16="http://schemas.microsoft.com/office/drawing/2014/main" id="{35947183-5E50-4484-B82D-82CE9D3CC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4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deo Game - Frogger  Wallpaper">
            <a:extLst>
              <a:ext uri="{FF2B5EF4-FFF2-40B4-BE49-F238E27FC236}">
                <a16:creationId xmlns:a16="http://schemas.microsoft.com/office/drawing/2014/main" id="{649476A3-239A-4F39-8AE9-294B5AB8D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45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8FFD-4775-4F5B-A3EC-D8C933EBB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Structure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C584D-FB8D-4B70-8343-F24A2A353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x = [100, 150, 200];</a:t>
            </a:r>
          </a:p>
          <a:p>
            <a:pPr marL="0" indent="0">
              <a:buNone/>
            </a:pP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y = [200,   0, 300];</a:t>
            </a:r>
          </a:p>
          <a:p>
            <a:pPr marL="0" indent="0">
              <a:buNone/>
            </a:pP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w = [400,  50, 100];</a:t>
            </a:r>
          </a:p>
          <a:p>
            <a:pPr marL="0" indent="0">
              <a:buNone/>
            </a:pP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h = [100, 200, 200];</a:t>
            </a:r>
          </a:p>
        </p:txBody>
      </p:sp>
    </p:spTree>
    <p:extLst>
      <p:ext uri="{BB962C8B-B14F-4D97-AF65-F5344CB8AC3E}">
        <p14:creationId xmlns:p14="http://schemas.microsoft.com/office/powerpoint/2010/main" val="51631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C6ED7-D217-4BA0-86AC-0E2352B82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C929A-2FB7-4B6A-90C1-0AD326FD8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x: 100,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y: 200,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width: 400,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height: 100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5D3E57-B107-48CC-8F63-F3C17410E52B}"/>
              </a:ext>
            </a:extLst>
          </p:cNvPr>
          <p:cNvSpPr/>
          <p:nvPr/>
        </p:nvSpPr>
        <p:spPr>
          <a:xfrm>
            <a:off x="5159829" y="365125"/>
            <a:ext cx="6648994" cy="6127750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9CE694-4880-4BF4-A8AB-0C55DCFDF6CB}"/>
              </a:ext>
            </a:extLst>
          </p:cNvPr>
          <p:cNvSpPr/>
          <p:nvPr/>
        </p:nvSpPr>
        <p:spPr>
          <a:xfrm>
            <a:off x="6096000" y="1825625"/>
            <a:ext cx="4269381" cy="160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90CA07-F69B-415B-B548-D0BB9FC54DDA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230983" y="1834380"/>
            <a:ext cx="413439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0038A0-E3AD-41BE-A033-926EE15F5EB7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6087292" y="1978071"/>
            <a:ext cx="0" cy="14509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1D89E53-A07B-4B51-8D9A-624806410D6E}"/>
              </a:ext>
            </a:extLst>
          </p:cNvPr>
          <p:cNvSpPr/>
          <p:nvPr/>
        </p:nvSpPr>
        <p:spPr>
          <a:xfrm>
            <a:off x="5943600" y="1690688"/>
            <a:ext cx="287383" cy="2873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6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F383-2A93-4444-9018-9ABB823E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Format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0491B-3839-4091-BCE3-98B1F4CD4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x: 100,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y: 200,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width: 400,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height: 100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64570-771E-4A3C-BD28-BCF1AC74F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6019800" cy="4351338"/>
          </a:xfrm>
        </p:spPr>
        <p:txBody>
          <a:bodyPr>
            <a:normAutofit/>
          </a:bodyPr>
          <a:lstStyle/>
          <a:p>
            <a:r>
              <a:rPr lang="en-US"/>
              <a:t>Brackets frame the object</a:t>
            </a:r>
          </a:p>
          <a:p>
            <a:r>
              <a:rPr lang="en-US"/>
              <a:t>Keys (like “x” and “width”) give names to the values.</a:t>
            </a:r>
          </a:p>
          <a:p>
            <a:pPr lvl="1"/>
            <a:r>
              <a:rPr lang="en-US"/>
              <a:t>Same variable name rules</a:t>
            </a:r>
          </a:p>
          <a:p>
            <a:pPr lvl="1"/>
            <a:r>
              <a:rPr lang="en-US"/>
              <a:t>“quotes allow anything”</a:t>
            </a:r>
          </a:p>
          <a:p>
            <a:r>
              <a:rPr lang="en-US"/>
              <a:t>Colons end the key</a:t>
            </a:r>
          </a:p>
          <a:p>
            <a:r>
              <a:rPr lang="en-US"/>
              <a:t>Values (like 200) can be anything.</a:t>
            </a:r>
          </a:p>
          <a:p>
            <a:r>
              <a:rPr lang="en-US"/>
              <a:t>Commas separate key-value pairs.</a:t>
            </a:r>
          </a:p>
        </p:txBody>
      </p:sp>
    </p:spTree>
    <p:extLst>
      <p:ext uri="{BB962C8B-B14F-4D97-AF65-F5344CB8AC3E}">
        <p14:creationId xmlns:p14="http://schemas.microsoft.com/office/powerpoint/2010/main" val="2307570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D238-0640-410F-8A95-443A8288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73DF8-A21D-4588-B05B-008AAA26B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Just save it to a variable, as is.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rect = 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x: 100,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y: 200,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width: 400,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height: 100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3937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1544</TotalTime>
  <Words>493</Words>
  <Application>Microsoft Office PowerPoint</Application>
  <PresentationFormat>Widescreen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Source Sans Pro</vt:lpstr>
      <vt:lpstr>Source Sans Pro Black</vt:lpstr>
      <vt:lpstr>Office Theme</vt:lpstr>
      <vt:lpstr>Objects</vt:lpstr>
      <vt:lpstr>Previously, in IMM120</vt:lpstr>
      <vt:lpstr>Object-Oriented Programming</vt:lpstr>
      <vt:lpstr>PowerPoint Presentation</vt:lpstr>
      <vt:lpstr>PowerPoint Presentation</vt:lpstr>
      <vt:lpstr>A Structure of Arrays</vt:lpstr>
      <vt:lpstr>A Structure</vt:lpstr>
      <vt:lpstr>The Format</vt:lpstr>
      <vt:lpstr>Making Objects</vt:lpstr>
      <vt:lpstr>Using Objects</vt:lpstr>
      <vt:lpstr>Using Objects</vt:lpstr>
      <vt:lpstr>https://cdpn.io/e/bYePRw </vt:lpstr>
      <vt:lpstr>for-in (a simpler loop)</vt:lpstr>
      <vt:lpstr>for-in and arrays</vt:lpstr>
      <vt:lpstr>Handling Objects with Functions</vt:lpstr>
      <vt:lpstr>Diving Into An Object</vt:lpstr>
      <vt:lpstr>https://cdpn.io/e/ZayeGW </vt:lpstr>
      <vt:lpstr>https://cdpn.io/e/GOEOgm   Making A Particle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</dc:title>
  <dc:creator>Christopher Hallberg</dc:creator>
  <cp:lastModifiedBy>Christopher Hallberg</cp:lastModifiedBy>
  <cp:revision>25</cp:revision>
  <dcterms:created xsi:type="dcterms:W3CDTF">2017-11-12T20:50:23Z</dcterms:created>
  <dcterms:modified xsi:type="dcterms:W3CDTF">2017-11-14T16:08:33Z</dcterms:modified>
</cp:coreProperties>
</file>