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92126" autoAdjust="0"/>
  </p:normalViewPr>
  <p:slideViewPr>
    <p:cSldViewPr snapToGrid="0">
      <p:cViewPr varScale="1">
        <p:scale>
          <a:sx n="78" d="100"/>
          <a:sy n="78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700AF5-95B4-44C2-97B3-BAC07B7BB436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2CB4E7-A694-4A99-9B65-D3C45F7BC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8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you send an emit message to a server it sends it to every other socket connected to the server. Web sockets also allow you to join a “room” and messages can be sent only to sockets that have joined any specific room.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2CB4E7-A694-4A99-9B65-D3C45F7BC6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95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2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63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10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8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0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81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1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89BFB-F25A-422A-9936-10F20B57132D}" type="datetimeFigureOut">
              <a:rPr lang="en-US" smtClean="0"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FB40-7875-492C-B1A4-CA2EF4BC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43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JOabMw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OOEwzo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OOEwzo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dpn.io/e/OOEwzo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7D53-34F0-4245-9A7F-8DA8265EF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Grab Bag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6C8AE-56CA-4122-B059-A360D70FE7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/>
          <a:lstStyle/>
          <a:p>
            <a:r>
              <a:rPr lang="en-US"/>
              <a:t>Image Pixels (Arrays and Loops review)</a:t>
            </a:r>
          </a:p>
          <a:p>
            <a:r>
              <a:rPr lang="en-US"/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231914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A9335D-B8E0-4802-BD12-C2DA7705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28825-714D-41AA-95C7-025BFF6C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Come to the next class with your ideas</a:t>
            </a:r>
          </a:p>
          <a:p>
            <a:pPr lvl="1"/>
            <a:r>
              <a:rPr lang="en-US"/>
              <a:t>Once I approve your idea, the rest of the class is yours</a:t>
            </a:r>
          </a:p>
          <a:p>
            <a:r>
              <a:rPr lang="en-US"/>
              <a:t>The class after that (Dec 11) is the last official day of class</a:t>
            </a:r>
          </a:p>
          <a:p>
            <a:pPr lvl="1"/>
            <a:r>
              <a:rPr lang="en-US"/>
              <a:t>Lab class similar to the midterm projects</a:t>
            </a:r>
          </a:p>
          <a:p>
            <a:r>
              <a:rPr lang="en-US"/>
              <a:t>Dec 18</a:t>
            </a:r>
            <a:r>
              <a:rPr lang="en-US" baseline="30000"/>
              <a:t>th</a:t>
            </a:r>
            <a:r>
              <a:rPr lang="en-US"/>
              <a:t> at 5pm is the final exam period</a:t>
            </a:r>
          </a:p>
          <a:p>
            <a:pPr lvl="1"/>
            <a:r>
              <a:rPr lang="en-US"/>
              <a:t>Final lab</a:t>
            </a:r>
          </a:p>
          <a:p>
            <a:r>
              <a:rPr lang="en-US"/>
              <a:t>Final Projects are due end of the day Dec 20</a:t>
            </a:r>
            <a:r>
              <a:rPr lang="en-US" baseline="30000"/>
              <a:t>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25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B5EF-F442-413F-9516-16652839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AC894-7F8E-49DC-9B5F-A2F700828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Daniel Shiffman</a:t>
            </a:r>
          </a:p>
          <a:p>
            <a:r>
              <a:rPr lang="en-US"/>
              <a:t>Codepen homepage</a:t>
            </a:r>
          </a:p>
          <a:p>
            <a:r>
              <a:rPr lang="en-US"/>
              <a:t>Card games</a:t>
            </a:r>
          </a:p>
          <a:p>
            <a:r>
              <a:rPr lang="en-US"/>
              <a:t>Board games</a:t>
            </a:r>
          </a:p>
          <a:p>
            <a:r>
              <a:rPr lang="en-US"/>
              <a:t>Cool screensavers</a:t>
            </a:r>
          </a:p>
          <a:p>
            <a:r>
              <a:rPr lang="en-US"/>
              <a:t>http://js1k.com/2017-magic/demos</a:t>
            </a:r>
          </a:p>
        </p:txBody>
      </p:sp>
    </p:spTree>
    <p:extLst>
      <p:ext uri="{BB962C8B-B14F-4D97-AF65-F5344CB8AC3E}">
        <p14:creationId xmlns:p14="http://schemas.microsoft.com/office/powerpoint/2010/main" val="343714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7A69-C521-49D4-96DF-0BD71492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https://cdpn.io/e/JOabMw</a:t>
            </a:r>
            <a:r>
              <a:rPr lang="en-US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C4F51-6648-43F6-B038-024689337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Loop Review Via Image Pixel Manipulation</a:t>
            </a:r>
          </a:p>
        </p:txBody>
      </p:sp>
    </p:spTree>
    <p:extLst>
      <p:ext uri="{BB962C8B-B14F-4D97-AF65-F5344CB8AC3E}">
        <p14:creationId xmlns:p14="http://schemas.microsoft.com/office/powerpoint/2010/main" val="333902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E40D-93C9-4C37-93B0-84B16990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https://cdpn.io/e/OOEwzo</a:t>
            </a:r>
            <a:r>
              <a:rPr lang="en-US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64E4-3FE5-4ACF-9D2B-A9F47514C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Networking Code Template</a:t>
            </a:r>
          </a:p>
          <a:p>
            <a:r>
              <a:rPr lang="en-US"/>
              <a:t>Won’t work on Codepen, download for Brackets</a:t>
            </a:r>
          </a:p>
        </p:txBody>
      </p:sp>
    </p:spTree>
    <p:extLst>
      <p:ext uri="{BB962C8B-B14F-4D97-AF65-F5344CB8AC3E}">
        <p14:creationId xmlns:p14="http://schemas.microsoft.com/office/powerpoint/2010/main" val="159195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F7CEA-5430-47F7-A177-09698114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https://cdpn.io/e/OOEwzo</a:t>
            </a:r>
            <a:r>
              <a:rPr lang="en-US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9BE0F-270B-4682-BBDC-27AE94D1BFDD}"/>
              </a:ext>
            </a:extLst>
          </p:cNvPr>
          <p:cNvSpPr/>
          <p:nvPr/>
        </p:nvSpPr>
        <p:spPr>
          <a:xfrm>
            <a:off x="9511937" y="2768600"/>
            <a:ext cx="1841863" cy="17697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SERVER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B5D848-159B-4F7B-83FF-ACB9A4F4A912}"/>
              </a:ext>
            </a:extLst>
          </p:cNvPr>
          <p:cNvGrpSpPr/>
          <p:nvPr/>
        </p:nvGrpSpPr>
        <p:grpSpPr>
          <a:xfrm>
            <a:off x="616130" y="2768600"/>
            <a:ext cx="2560320" cy="1769700"/>
            <a:chOff x="2632165" y="3429000"/>
            <a:chExt cx="2560320" cy="1769700"/>
          </a:xfrm>
        </p:grpSpPr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4F027691-E990-47B0-A764-E5627CA41358}"/>
                </a:ext>
              </a:extLst>
            </p:cNvPr>
            <p:cNvSpPr/>
            <p:nvPr/>
          </p:nvSpPr>
          <p:spPr>
            <a:xfrm>
              <a:off x="2991394" y="3429000"/>
              <a:ext cx="1841863" cy="1325563"/>
            </a:xfrm>
            <a:prstGeom prst="frame">
              <a:avLst/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006FD15F-0657-4721-AF25-ACA9E2248615}"/>
                </a:ext>
              </a:extLst>
            </p:cNvPr>
            <p:cNvSpPr/>
            <p:nvPr/>
          </p:nvSpPr>
          <p:spPr>
            <a:xfrm>
              <a:off x="2632165" y="4754563"/>
              <a:ext cx="2560320" cy="444137"/>
            </a:xfrm>
            <a:prstGeom prst="trapezoid">
              <a:avLst>
                <a:gd name="adj" fmla="val 79687"/>
              </a:avLst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BFF755-7F8A-4C53-A925-C52A62ED3BAE}"/>
              </a:ext>
            </a:extLst>
          </p:cNvPr>
          <p:cNvCxnSpPr/>
          <p:nvPr/>
        </p:nvCxnSpPr>
        <p:spPr>
          <a:xfrm>
            <a:off x="3176450" y="3416300"/>
            <a:ext cx="6047015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60BD6A-ED84-4DE7-93BA-5FA4796BC979}"/>
              </a:ext>
            </a:extLst>
          </p:cNvPr>
          <p:cNvCxnSpPr>
            <a:cxnSpLocks/>
          </p:cNvCxnSpPr>
          <p:nvPr/>
        </p:nvCxnSpPr>
        <p:spPr>
          <a:xfrm flipH="1">
            <a:off x="3176450" y="3850299"/>
            <a:ext cx="5976259" cy="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94F533-C8B1-4D6A-9342-2888C6FC83CF}"/>
              </a:ext>
            </a:extLst>
          </p:cNvPr>
          <p:cNvSpPr txBox="1"/>
          <p:nvPr/>
        </p:nvSpPr>
        <p:spPr>
          <a:xfrm>
            <a:off x="5322842" y="2842280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92D050"/>
                </a:solidFill>
              </a:rPr>
              <a:t>REQUEST</a:t>
            </a:r>
            <a:endParaRPr lang="en-US" b="1">
              <a:solidFill>
                <a:srgbClr val="92D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594F0C-FC7B-44D8-8CEA-5C74B2CC7E49}"/>
              </a:ext>
            </a:extLst>
          </p:cNvPr>
          <p:cNvSpPr txBox="1"/>
          <p:nvPr/>
        </p:nvSpPr>
        <p:spPr>
          <a:xfrm>
            <a:off x="5250818" y="3850299"/>
            <a:ext cx="1898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FF00"/>
                </a:solidFill>
              </a:rPr>
              <a:t>RESPONSE</a:t>
            </a:r>
            <a:endParaRPr lang="en-US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04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F7CEA-5430-47F7-A177-09698114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https://cdpn.io/e/OOEwzo</a:t>
            </a:r>
            <a:r>
              <a:rPr lang="en-US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9BE0F-270B-4682-BBDC-27AE94D1BFDD}"/>
              </a:ext>
            </a:extLst>
          </p:cNvPr>
          <p:cNvSpPr/>
          <p:nvPr/>
        </p:nvSpPr>
        <p:spPr>
          <a:xfrm>
            <a:off x="9511937" y="2768600"/>
            <a:ext cx="1841863" cy="17697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SERVER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B5D848-159B-4F7B-83FF-ACB9A4F4A912}"/>
              </a:ext>
            </a:extLst>
          </p:cNvPr>
          <p:cNvGrpSpPr/>
          <p:nvPr/>
        </p:nvGrpSpPr>
        <p:grpSpPr>
          <a:xfrm>
            <a:off x="616130" y="2768600"/>
            <a:ext cx="2560320" cy="1769700"/>
            <a:chOff x="2632165" y="3429000"/>
            <a:chExt cx="2560320" cy="1769700"/>
          </a:xfrm>
        </p:grpSpPr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4F027691-E990-47B0-A764-E5627CA41358}"/>
                </a:ext>
              </a:extLst>
            </p:cNvPr>
            <p:cNvSpPr/>
            <p:nvPr/>
          </p:nvSpPr>
          <p:spPr>
            <a:xfrm>
              <a:off x="2991394" y="3429000"/>
              <a:ext cx="1841863" cy="1325563"/>
            </a:xfrm>
            <a:prstGeom prst="frame">
              <a:avLst/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006FD15F-0657-4721-AF25-ACA9E2248615}"/>
                </a:ext>
              </a:extLst>
            </p:cNvPr>
            <p:cNvSpPr/>
            <p:nvPr/>
          </p:nvSpPr>
          <p:spPr>
            <a:xfrm>
              <a:off x="2632165" y="4754563"/>
              <a:ext cx="2560320" cy="444137"/>
            </a:xfrm>
            <a:prstGeom prst="trapezoid">
              <a:avLst>
                <a:gd name="adj" fmla="val 79687"/>
              </a:avLst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BFF755-7F8A-4C53-A925-C52A62ED3BAE}"/>
              </a:ext>
            </a:extLst>
          </p:cNvPr>
          <p:cNvCxnSpPr/>
          <p:nvPr/>
        </p:nvCxnSpPr>
        <p:spPr>
          <a:xfrm>
            <a:off x="3176450" y="3759200"/>
            <a:ext cx="6047015" cy="0"/>
          </a:xfrm>
          <a:prstGeom prst="straightConnector1">
            <a:avLst/>
          </a:prstGeom>
          <a:ln w="203200">
            <a:solidFill>
              <a:srgbClr val="FF65ED"/>
            </a:solidFill>
            <a:headEnd type="triangle" w="med" len="med"/>
            <a:tailEnd type="triangle" w="med" len="med"/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594F533-C8B1-4D6A-9342-2888C6FC83CF}"/>
              </a:ext>
            </a:extLst>
          </p:cNvPr>
          <p:cNvSpPr txBox="1"/>
          <p:nvPr/>
        </p:nvSpPr>
        <p:spPr>
          <a:xfrm>
            <a:off x="5081702" y="2908161"/>
            <a:ext cx="2236510" cy="523220"/>
          </a:xfrm>
          <a:prstGeom prst="rect">
            <a:avLst/>
          </a:prstGeom>
          <a:noFill/>
          <a:effectLst>
            <a:glow rad="228600">
              <a:srgbClr val="FFFF00">
                <a:alpha val="40000"/>
              </a:srgbClr>
            </a:glow>
          </a:effectLst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65ED"/>
                </a:solidFill>
              </a:rPr>
              <a:t>WEB SOCKET</a:t>
            </a:r>
            <a:endParaRPr lang="en-US" b="1">
              <a:solidFill>
                <a:srgbClr val="FF65E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35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F7CEA-5430-47F7-A177-09698114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Sending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9BE0F-270B-4682-BBDC-27AE94D1BFDD}"/>
              </a:ext>
            </a:extLst>
          </p:cNvPr>
          <p:cNvSpPr/>
          <p:nvPr/>
        </p:nvSpPr>
        <p:spPr>
          <a:xfrm>
            <a:off x="9511937" y="2768600"/>
            <a:ext cx="1841863" cy="1769700"/>
          </a:xfrm>
          <a:prstGeom prst="rect">
            <a:avLst/>
          </a:prstGeom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/>
              <a:t>SERVER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B5D848-159B-4F7B-83FF-ACB9A4F4A912}"/>
              </a:ext>
            </a:extLst>
          </p:cNvPr>
          <p:cNvGrpSpPr/>
          <p:nvPr/>
        </p:nvGrpSpPr>
        <p:grpSpPr>
          <a:xfrm>
            <a:off x="616130" y="2768600"/>
            <a:ext cx="2560320" cy="1769700"/>
            <a:chOff x="2632165" y="3429000"/>
            <a:chExt cx="2560320" cy="1769700"/>
          </a:xfrm>
        </p:grpSpPr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4F027691-E990-47B0-A764-E5627CA41358}"/>
                </a:ext>
              </a:extLst>
            </p:cNvPr>
            <p:cNvSpPr/>
            <p:nvPr/>
          </p:nvSpPr>
          <p:spPr>
            <a:xfrm>
              <a:off x="2991394" y="3429000"/>
              <a:ext cx="1841863" cy="1325563"/>
            </a:xfrm>
            <a:prstGeom prst="frame">
              <a:avLst/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006FD15F-0657-4721-AF25-ACA9E2248615}"/>
                </a:ext>
              </a:extLst>
            </p:cNvPr>
            <p:cNvSpPr/>
            <p:nvPr/>
          </p:nvSpPr>
          <p:spPr>
            <a:xfrm>
              <a:off x="2632165" y="4754563"/>
              <a:ext cx="2560320" cy="444137"/>
            </a:xfrm>
            <a:prstGeom prst="trapezoid">
              <a:avLst>
                <a:gd name="adj" fmla="val 79687"/>
              </a:avLst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BFF755-7F8A-4C53-A925-C52A62ED3BAE}"/>
              </a:ext>
            </a:extLst>
          </p:cNvPr>
          <p:cNvCxnSpPr/>
          <p:nvPr/>
        </p:nvCxnSpPr>
        <p:spPr>
          <a:xfrm>
            <a:off x="3176450" y="3619500"/>
            <a:ext cx="6047015" cy="0"/>
          </a:xfrm>
          <a:prstGeom prst="straightConnector1">
            <a:avLst/>
          </a:prstGeom>
          <a:ln w="76200">
            <a:solidFill>
              <a:srgbClr val="FF65ED"/>
            </a:solidFill>
            <a:headEnd type="none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22AA3BB-0BD3-44B2-8FB5-D066035AA985}"/>
              </a:ext>
            </a:extLst>
          </p:cNvPr>
          <p:cNvSpPr txBox="1"/>
          <p:nvPr/>
        </p:nvSpPr>
        <p:spPr>
          <a:xfrm>
            <a:off x="3105694" y="3068499"/>
            <a:ext cx="1300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“emit”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E5FC6A-0B80-43A4-B189-1BA12EBE7E95}"/>
              </a:ext>
            </a:extLst>
          </p:cNvPr>
          <p:cNvCxnSpPr/>
          <p:nvPr/>
        </p:nvCxnSpPr>
        <p:spPr>
          <a:xfrm flipH="1" flipV="1">
            <a:off x="8128000" y="365125"/>
            <a:ext cx="1193800" cy="2035175"/>
          </a:xfrm>
          <a:prstGeom prst="straightConnector1">
            <a:avLst/>
          </a:prstGeom>
          <a:ln w="76200">
            <a:solidFill>
              <a:srgbClr val="FF6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5BE49BB-3072-4800-A8CE-9403611FF723}"/>
              </a:ext>
            </a:extLst>
          </p:cNvPr>
          <p:cNvCxnSpPr>
            <a:cxnSpLocks/>
          </p:cNvCxnSpPr>
          <p:nvPr/>
        </p:nvCxnSpPr>
        <p:spPr>
          <a:xfrm flipV="1">
            <a:off x="10922000" y="-127000"/>
            <a:ext cx="431800" cy="2387600"/>
          </a:xfrm>
          <a:prstGeom prst="straightConnector1">
            <a:avLst/>
          </a:prstGeom>
          <a:ln w="76200">
            <a:solidFill>
              <a:srgbClr val="FF6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A5966D-8356-45AE-A6CA-3A98953A9E47}"/>
              </a:ext>
            </a:extLst>
          </p:cNvPr>
          <p:cNvCxnSpPr/>
          <p:nvPr/>
        </p:nvCxnSpPr>
        <p:spPr>
          <a:xfrm flipV="1">
            <a:off x="11747500" y="2527300"/>
            <a:ext cx="1041400" cy="541199"/>
          </a:xfrm>
          <a:prstGeom prst="straightConnector1">
            <a:avLst/>
          </a:prstGeom>
          <a:ln w="76200">
            <a:solidFill>
              <a:srgbClr val="FF6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068A86-03F5-4CE6-88C0-273E1A7BCC67}"/>
              </a:ext>
            </a:extLst>
          </p:cNvPr>
          <p:cNvCxnSpPr/>
          <p:nvPr/>
        </p:nvCxnSpPr>
        <p:spPr>
          <a:xfrm>
            <a:off x="11216641" y="4991100"/>
            <a:ext cx="683259" cy="1638300"/>
          </a:xfrm>
          <a:prstGeom prst="straightConnector1">
            <a:avLst/>
          </a:prstGeom>
          <a:ln w="76200">
            <a:solidFill>
              <a:srgbClr val="FF6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419CAD-2DEF-402A-909F-C4D0F7CB3CF5}"/>
              </a:ext>
            </a:extLst>
          </p:cNvPr>
          <p:cNvCxnSpPr/>
          <p:nvPr/>
        </p:nvCxnSpPr>
        <p:spPr>
          <a:xfrm flipH="1">
            <a:off x="8356600" y="4940300"/>
            <a:ext cx="1054100" cy="1689100"/>
          </a:xfrm>
          <a:prstGeom prst="straightConnector1">
            <a:avLst/>
          </a:prstGeom>
          <a:ln w="76200">
            <a:solidFill>
              <a:srgbClr val="FF6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2A82BD-2E41-4798-910D-7405ED58F50F}"/>
              </a:ext>
            </a:extLst>
          </p:cNvPr>
          <p:cNvCxnSpPr/>
          <p:nvPr/>
        </p:nvCxnSpPr>
        <p:spPr>
          <a:xfrm flipH="1">
            <a:off x="6794500" y="3848100"/>
            <a:ext cx="2428965" cy="0"/>
          </a:xfrm>
          <a:prstGeom prst="straightConnector1">
            <a:avLst/>
          </a:prstGeom>
          <a:ln w="76200">
            <a:solidFill>
              <a:srgbClr val="FF65E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47DF219-B8E6-461E-A598-E4E57D9E0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50" y="4917282"/>
            <a:ext cx="7800975" cy="43815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AA2E41A-E25F-47EA-8471-8FA68B7A6A88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799584" y="5355434"/>
            <a:ext cx="34692" cy="6397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AC720C-7B1E-4042-B139-E075CBDD155B}"/>
              </a:ext>
            </a:extLst>
          </p:cNvPr>
          <p:cNvSpPr txBox="1"/>
          <p:nvPr/>
        </p:nvSpPr>
        <p:spPr>
          <a:xfrm>
            <a:off x="2278447" y="5995194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</a:rPr>
              <a:t>action</a:t>
            </a:r>
            <a:endParaRPr lang="en-US" sz="2000" b="1">
              <a:solidFill>
                <a:srgbClr val="00B0F0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813544-C8D8-45F4-ADC6-8B1BB34A06F8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4508500" y="5355432"/>
            <a:ext cx="207524" cy="639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54B16B-7E9A-4E2A-84AA-2C384F81CDE4}"/>
              </a:ext>
            </a:extLst>
          </p:cNvPr>
          <p:cNvSpPr txBox="1"/>
          <p:nvPr/>
        </p:nvSpPr>
        <p:spPr>
          <a:xfrm>
            <a:off x="4314311" y="599519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</a:rPr>
              <a:t>data</a:t>
            </a:r>
            <a:endParaRPr lang="en-US" sz="20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804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CF7CEA-5430-47F7-A177-09698114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Receiving Data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B5D848-159B-4F7B-83FF-ACB9A4F4A912}"/>
              </a:ext>
            </a:extLst>
          </p:cNvPr>
          <p:cNvGrpSpPr/>
          <p:nvPr/>
        </p:nvGrpSpPr>
        <p:grpSpPr>
          <a:xfrm>
            <a:off x="6293030" y="660400"/>
            <a:ext cx="2560320" cy="1769700"/>
            <a:chOff x="2632165" y="3429000"/>
            <a:chExt cx="2560320" cy="1769700"/>
          </a:xfrm>
        </p:grpSpPr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4F027691-E990-47B0-A764-E5627CA41358}"/>
                </a:ext>
              </a:extLst>
            </p:cNvPr>
            <p:cNvSpPr/>
            <p:nvPr/>
          </p:nvSpPr>
          <p:spPr>
            <a:xfrm>
              <a:off x="2991394" y="3429000"/>
              <a:ext cx="1841863" cy="1325563"/>
            </a:xfrm>
            <a:prstGeom prst="frame">
              <a:avLst/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006FD15F-0657-4721-AF25-ACA9E2248615}"/>
                </a:ext>
              </a:extLst>
            </p:cNvPr>
            <p:cNvSpPr/>
            <p:nvPr/>
          </p:nvSpPr>
          <p:spPr>
            <a:xfrm>
              <a:off x="2632165" y="4754563"/>
              <a:ext cx="2560320" cy="444137"/>
            </a:xfrm>
            <a:prstGeom prst="trapezoid">
              <a:avLst>
                <a:gd name="adj" fmla="val 79687"/>
              </a:avLst>
            </a:prstGeom>
            <a:solidFill>
              <a:schemeClr val="tx1"/>
            </a:solidFill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22AA3BB-0BD3-44B2-8FB5-D066035AA985}"/>
              </a:ext>
            </a:extLst>
          </p:cNvPr>
          <p:cNvSpPr txBox="1"/>
          <p:nvPr/>
        </p:nvSpPr>
        <p:spPr>
          <a:xfrm>
            <a:off x="9412514" y="504686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“on”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0BEA5-57CB-4E10-A421-6B93ED7B3231}"/>
              </a:ext>
            </a:extLst>
          </p:cNvPr>
          <p:cNvCxnSpPr>
            <a:cxnSpLocks/>
          </p:cNvCxnSpPr>
          <p:nvPr/>
        </p:nvCxnSpPr>
        <p:spPr>
          <a:xfrm>
            <a:off x="9412514" y="1494450"/>
            <a:ext cx="2779486" cy="0"/>
          </a:xfrm>
          <a:prstGeom prst="straightConnector1">
            <a:avLst/>
          </a:prstGeom>
          <a:ln w="203200">
            <a:solidFill>
              <a:srgbClr val="FF65ED"/>
            </a:solidFill>
            <a:headEnd type="triangl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3520799-EEA8-49F1-8463-FF6198FD9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68738"/>
            <a:ext cx="7791450" cy="219075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779A0B-0B76-4228-8F22-F1393F761DA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939284" y="3360158"/>
            <a:ext cx="96016" cy="508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2E3674-F2FF-4757-8E12-5C3497C2AE72}"/>
              </a:ext>
            </a:extLst>
          </p:cNvPr>
          <p:cNvSpPr txBox="1"/>
          <p:nvPr/>
        </p:nvSpPr>
        <p:spPr>
          <a:xfrm>
            <a:off x="2418147" y="2898493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</a:rPr>
              <a:t>action</a:t>
            </a:r>
            <a:endParaRPr lang="en-US" sz="2000" b="1">
              <a:solidFill>
                <a:srgbClr val="00B0F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1E9D1EB-8FB4-49A4-95EB-9057D7C0715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497713" y="3360158"/>
            <a:ext cx="0" cy="508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6DA3C88-DBC7-45B2-A141-BE1FE65C40B4}"/>
              </a:ext>
            </a:extLst>
          </p:cNvPr>
          <p:cNvSpPr txBox="1"/>
          <p:nvPr/>
        </p:nvSpPr>
        <p:spPr>
          <a:xfrm>
            <a:off x="6096000" y="289849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00B0F0"/>
                </a:solidFill>
              </a:rPr>
              <a:t>data</a:t>
            </a:r>
            <a:endParaRPr lang="en-US" sz="2000" b="1">
              <a:solidFill>
                <a:srgbClr val="00B0F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B0C7A8-2994-41E6-97BE-EE9569EFF317}"/>
              </a:ext>
            </a:extLst>
          </p:cNvPr>
          <p:cNvSpPr txBox="1"/>
          <p:nvPr/>
        </p:nvSpPr>
        <p:spPr>
          <a:xfrm>
            <a:off x="838200" y="1440136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Sockets need to always listen</a:t>
            </a:r>
          </a:p>
        </p:txBody>
      </p:sp>
    </p:spTree>
    <p:extLst>
      <p:ext uri="{BB962C8B-B14F-4D97-AF65-F5344CB8AC3E}">
        <p14:creationId xmlns:p14="http://schemas.microsoft.com/office/powerpoint/2010/main" val="93499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249FE2-E0F9-4F54-94F9-F26B348F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Try 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A074F-E36D-4571-8F95-39E863F9F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any point, feel free to go in your own direction.</a:t>
            </a:r>
          </a:p>
        </p:txBody>
      </p:sp>
    </p:spTree>
    <p:extLst>
      <p:ext uri="{BB962C8B-B14F-4D97-AF65-F5344CB8AC3E}">
        <p14:creationId xmlns:p14="http://schemas.microsoft.com/office/powerpoint/2010/main" val="321441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A9335D-B8E0-4802-BD12-C2DA7705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Project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128825-714D-41AA-95C7-025BFF6C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Topic of your choice!</a:t>
            </a:r>
          </a:p>
          <a:p>
            <a:r>
              <a:rPr lang="en-US"/>
              <a:t>The scope of what you can do is much larger now</a:t>
            </a:r>
          </a:p>
          <a:p>
            <a:pPr lvl="1"/>
            <a:r>
              <a:rPr lang="en-US"/>
              <a:t>Loops, Arrays, Objects</a:t>
            </a:r>
          </a:p>
          <a:p>
            <a:r>
              <a:rPr lang="en-US"/>
              <a:t>Using any of the libraries on p5 is allowed and encouraged</a:t>
            </a:r>
          </a:p>
          <a:p>
            <a:r>
              <a:rPr lang="en-US"/>
              <a:t>No presentation required</a:t>
            </a:r>
          </a:p>
          <a:p>
            <a:endParaRPr lang="en-US"/>
          </a:p>
          <a:p>
            <a:r>
              <a:rPr lang="en-US"/>
              <a:t>I’ll do a presentation next week about the most common tech</a:t>
            </a:r>
          </a:p>
          <a:p>
            <a:r>
              <a:rPr lang="en-US"/>
              <a:t>I’ll do write-ups for other topics</a:t>
            </a:r>
          </a:p>
        </p:txBody>
      </p:sp>
    </p:spTree>
    <p:extLst>
      <p:ext uri="{BB962C8B-B14F-4D97-AF65-F5344CB8AC3E}">
        <p14:creationId xmlns:p14="http://schemas.microsoft.com/office/powerpoint/2010/main" val="183554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ource Sans Pro">
      <a:majorFont>
        <a:latin typeface="Source Sans Pro Black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295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Source Sans Pro</vt:lpstr>
      <vt:lpstr>Source Sans Pro Black</vt:lpstr>
      <vt:lpstr>Office Theme</vt:lpstr>
      <vt:lpstr>Grab Bag</vt:lpstr>
      <vt:lpstr>https://cdpn.io/e/JOabMw </vt:lpstr>
      <vt:lpstr>https://cdpn.io/e/OOEwzo </vt:lpstr>
      <vt:lpstr>https://cdpn.io/e/OOEwzo </vt:lpstr>
      <vt:lpstr>https://cdpn.io/e/OOEwzo </vt:lpstr>
      <vt:lpstr>Sending Data</vt:lpstr>
      <vt:lpstr>Receiving Data</vt:lpstr>
      <vt:lpstr>Let’s Try It</vt:lpstr>
      <vt:lpstr>Final Project</vt:lpstr>
      <vt:lpstr>Final Project</vt:lpstr>
      <vt:lpstr>Final Ideas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Grab Bag #1</dc:title>
  <dc:creator>Christopher Hallberg</dc:creator>
  <cp:lastModifiedBy>Christopher Hallberg</cp:lastModifiedBy>
  <cp:revision>19</cp:revision>
  <dcterms:created xsi:type="dcterms:W3CDTF">2017-11-15T23:04:45Z</dcterms:created>
  <dcterms:modified xsi:type="dcterms:W3CDTF">2017-11-28T00:07:42Z</dcterms:modified>
</cp:coreProperties>
</file>