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C885-730B-4FBA-BDA8-2C37FA56FFE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E920-DF40-4AEE-8EC0-ADE48C5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9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C885-730B-4FBA-BDA8-2C37FA56FFE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E920-DF40-4AEE-8EC0-ADE48C5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4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C885-730B-4FBA-BDA8-2C37FA56FFE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E920-DF40-4AEE-8EC0-ADE48C5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4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C885-730B-4FBA-BDA8-2C37FA56FFE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E920-DF40-4AEE-8EC0-ADE48C5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6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C885-730B-4FBA-BDA8-2C37FA56FFE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E920-DF40-4AEE-8EC0-ADE48C5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3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C885-730B-4FBA-BDA8-2C37FA56FFE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E920-DF40-4AEE-8EC0-ADE48C5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7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C885-730B-4FBA-BDA8-2C37FA56FFE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E920-DF40-4AEE-8EC0-ADE48C5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9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C885-730B-4FBA-BDA8-2C37FA56FFE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E920-DF40-4AEE-8EC0-ADE48C5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0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C885-730B-4FBA-BDA8-2C37FA56FFE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E920-DF40-4AEE-8EC0-ADE48C5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3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C885-730B-4FBA-BDA8-2C37FA56FFE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E920-DF40-4AEE-8EC0-ADE48C5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3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C885-730B-4FBA-BDA8-2C37FA56FFE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E920-DF40-4AEE-8EC0-ADE48C5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0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C885-730B-4FBA-BDA8-2C37FA56FFE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9E920-DF40-4AEE-8EC0-ADE48C5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80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53DE-D0E8-46C7-8C8E-32BC05B5B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Grab Bag 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CAACE-373A-4A52-9C49-E14C1451A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/>
          <a:lstStyle/>
          <a:p>
            <a:r>
              <a:rPr lang="en-US"/>
              <a:t>2D Arrays</a:t>
            </a:r>
          </a:p>
          <a:p>
            <a:r>
              <a:rPr lang="en-US"/>
              <a:t>Prompt (input)</a:t>
            </a:r>
          </a:p>
          <a:p>
            <a:r>
              <a:rPr lang="en-US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400440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E037-C4E8-40D6-92D1-EF5DE419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2F1AC-3B99-4B26-9AA4-B2F3B217E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2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43E2-6355-4AD2-8F47-16D3487C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Attraction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B351B-A4DB-486D-AB68-F3BB92B6C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6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680B-01CF-4FF0-837E-D128FE77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E0B50-CA34-4F5A-B93C-7C9B9A99A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Source Sans Pro</vt:lpstr>
      <vt:lpstr>Source Sans Pro Black</vt:lpstr>
      <vt:lpstr>Office Theme</vt:lpstr>
      <vt:lpstr>Grab Bag #2</vt:lpstr>
      <vt:lpstr>Accessibility</vt:lpstr>
      <vt:lpstr>Attraction Physics</vt:lpstr>
      <vt:lpstr>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Grab Bag #1</dc:title>
  <dc:creator>Christopher Hallberg</dc:creator>
  <cp:lastModifiedBy>Christopher Hallberg</cp:lastModifiedBy>
  <cp:revision>4</cp:revision>
  <dcterms:created xsi:type="dcterms:W3CDTF">2017-11-13T21:48:34Z</dcterms:created>
  <dcterms:modified xsi:type="dcterms:W3CDTF">2017-11-28T00:19:10Z</dcterms:modified>
</cp:coreProperties>
</file>