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5" r:id="rId3"/>
    <p:sldId id="258" r:id="rId4"/>
    <p:sldId id="263" r:id="rId5"/>
    <p:sldId id="257" r:id="rId6"/>
    <p:sldId id="259" r:id="rId7"/>
    <p:sldId id="260" r:id="rId8"/>
    <p:sldId id="262" r:id="rId9"/>
    <p:sldId id="261" r:id="rId10"/>
    <p:sldId id="264" r:id="rId11"/>
    <p:sldId id="266" r:id="rId12"/>
    <p:sldId id="272" r:id="rId13"/>
    <p:sldId id="273" r:id="rId14"/>
    <p:sldId id="274" r:id="rId15"/>
    <p:sldId id="268" r:id="rId16"/>
    <p:sldId id="270" r:id="rId17"/>
    <p:sldId id="271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8.17427" units="1/cm"/>
          <inkml:channelProperty channel="Y" name="resolution" value="39.8524" units="1/cm"/>
          <inkml:channelProperty channel="T" name="resolution" value="1" units="1/dev"/>
        </inkml:channelProperties>
      </inkml:inkSource>
      <inkml:timestamp xml:id="ts0" timeString="2017-09-05T23:02:09.2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18779 13195 0,'0'40'78,"80"-40"-62,81 40 0,120-40-16,160 0 15,-120 0-15,40 0 0,281 0 16,-361 0-1,-120 0-15,280 0 16,-361 0-16,1 0 16,39 0-16,-80 0 15,40 0-15,1 0 16,-1 0-16,-80 0 15,201 0 1,-161 0-16,0 0 0,201 0 16,-201 0-16,0 0 15,80 0 1,-40 0-16,-39 0 0,39 0 15,0 0 1,-40 0-16,81 0 16,-121 0-16,120 40 0,0-40 15,-80 0 1,41 40-16,39-40 15,161 40-15,-201-40 16,321 80-16,-280-80 16,39 0-16,282 121 15,-322-121-15,1 0 16,-81 0-16,80 0 15,-40 0-15,1 0 16,39 0-16,-80 0 16,80 0-16,161 40 15,-200-40 1,-41 0-16,281 0 15,-201 0-15,-80 0 0,121 0 16,-81 0 0,-40 0-16,80 40 15,-39-40-15,39 0 0,41 0 16,-41 80-1,-40-80-15,81 0 16,-121 0-16,0 0 16,0 0-1,0 0 1,0 0-16,-40 0 0,81 0 15,39 0 1,-80-40-16,0 40 0,0 0 16,121 0-1,-81-80-15,-80 80 16,40 0-1,0 0 1,1 0 0,-41 0-16,40 0 15,0 0-15,0 0 16,0-40-1,0 40-15,0 0 16,0 0 0,1-41-16,39 41 15,-40-40-15,0 40 16,0 0-16,-40-40 15,80 40-15,-39 0 16,-41 0 0,40 0-16,0 0 15,0 0-15,40-120 0,-40 120 16,-40 0-16,40 0 15,-40 0 17,81 0-1,-81 0-16,40 0-15,-40 0 16,80 0-16,-80-40 16,40 40-16,-40 0 15,80 0 1,-80 0 62</inkml:trace>
  <inkml:trace contextRef="#ctx0" brushRef="#br0" timeOffset="2798.5">30295 13315 0,'-240'0'0,"39"0"0,-120 0 16,-281 0-1,321 0-15,-40 40 16,-521 40-16,-41-80 16,602 0-16,-281 40 15,402-40-15,-1 0 16,-80 0-16,201 0 15,-80 0-15,80 0 16,-81 0 0,121 0-16,-80 0 0,-80 0 15,39 0 1,41 0-16,-241 0 15,201 0-15,39 0 16,-79 0-16,-402 0 16,402 0-16,-81 0 0,-441-120 15,441 120 1,80 0-16,-240-120 15,361 120-15,0 0 0,40 0 63,401 0-48,0 0-15,41 0 0,681 0 16,-721 0-16,-122 0 16,82 0-1,-322 0-15,-40 0 47,0 0-47,-121 0 16,-200 0-16,81 0 0,-81 0 15,-602 0 1,521-81-16,122 81 15,-483-80-15,482 40 16,40-40-16,-80 80 16,201 0-16,80 0 15,40 0 48,361 0-48,-40 40 1,80 0-16,883 121 15,-842-121-15,-81 40 16,441 40-16,-681-80 16,-81-40-16,-40 0 62,0 0-62,-241 0 0,-40 0 16,-441 0-1,281 0-15,-41 0 0,-521 0 16,722 0-16,40 0 15,-120 0 1,361 0 31,0 40-47,121 0 0,280 41 15,-201-41 1,1 0-16,80 40 16,321 0-16,-321-80 15,-81 40-15,121 41 16,-280-81-16,-41 0 47,-81 0-32,-521-81-15,241 1 16,80 0-16,-401 0 15,562 40 1,-81 0-16,121-1 16,80 41 15,160 0-16,121 0-15,80 0 0,603 0 16,-483 0 0,41 0-16,280 0 15,-401 0-15,-280 0 0,120 0 16,-201 0-1,-40-40 48,0 40-48,0-40 1,40 40 46,120 0-62,81 0 0,160 0 16,522-80 0,-521 80-16,-162 0 0,322-40 15,-482 0 1,-40 0-16,-40 0 78,0 40-78,0 0 15,-40 0-15,-321 0 16,281 0-16,0 0 16,-81 0-1,161 0 32,0 0-47,361 0 16,-160 0-1,0 0-15,400 0 16,-440 0-16,40 0 0,240 0 15,-361 0 1,-40 0-16,1-40 47,-41 40-32,-41 0-15,-39 0 16,-602-161 0,361 121-16,0 0 0,-441 0 15,601 0-15,81 40 16,0 0-1,80 0 1,0-40 0,160 40-1,-40 0-15,81 0 16,521 120-16,-481-80 15,-80-40-15,240 80 16,-321-40-16,-40 0 16,0-40-16,-40 41 124,0-1-108,0-40 0,0 40-16,-40 0 31,40 0 0,0 0-15,0-40-16,0 40 15,40 0-15,41-40 16,200 80-1,-161-80-15,-80 0 0,80 0 16,-79 0-16</inkml:trace>
  <inkml:trace contextRef="#ctx0" brushRef="#br0" timeOffset="7622">17375 13114 0,'160'0'94,"362"0"-79,-321 0-15,120-40 0,200 40 16,-400 0 0,-1 0-16,-40 0 15,-80 0 32,-80 0-31,-361 0-16,160 0 15,-121 0-15,-200 0 16,362 80-16,39-80 15,-80 81 1,161-81-16,200 0 31,40 0-15,41 0-16,120 0 0,281 0 15,-161 0 1,-120 0-16,642 0 16,-683 0-16,122 0 15,79 0-15,-321 0 16,-120 0-16,-80 0 31,-80 0-31,39 0 16,-79 0-16,-402 0 15,321 0-15,0 0 16,-281 0-16,281 0 15,121 0-15,-81 0 16,241 0 15,281 0-15,0 0-1,-121 0-15,723 0 16,-442 0-16,1 0 0,802 0 16,-803 0-1,-120 40-15,241 40 16,-482-40-16,-200-40 31,-402 0-15,121 0-16,-41 0 15,-962 0 1,802 0-16,121 0 0,-603-40 15,924 0-15,39 0 16,81-40 0,120 39-1,201 41-15,0 0 0,0 0 16,963 0-1,-722 0-15,80 0 0,1203 0 16,-1203 0 0,-201 0-16,-39 0 15,199 0-15,-561 0 16,40-40-16,-40 40 15,-40 0-15,-160-80 16,-442-40-16,321 120 16,-241-121-16,-762 81 15,521 40-15,322-40 16,79 0-16,-641-160 15,802 200-15,81 0 16,160 0 0,40 0-16,562 0 15,-281 40 1,80 0-16,1365 241 15,-964-241-15,161 120 0,1646 281 16,-1646-320 0,-362-81-16,764 281 15,-1004-201-15,-241-120 0,-80 40 31,-40-40-15,-321-40-16,0 0 0,-722-241 16,562 201-1,-41 40-15,-923-201 16,1004 201-16,0 40 15,-242-160 1,563 160-16,40 0 0,80 0 47,120 0-47,41 0 0,601 40 15,-321 0-15,-39 0 16,922 160 0,-883-200-16,-39 0 15,360 40-15,-602-40 16,-39 0-16,-201 0 47,-522-40-32,200 40-15,41-80 16,-963 40-16,923-40 15,-41 80-15,-320-120 16,602 120 0,160 0-16,0 0 15,280 0 1,41 0-1,121 0-15,681-201 16,-761 201-16,79 0 16,562 80-16,-682-80 15,-80 0-15,-81 40 16,-240-40 31,-201 0-32,-642 0 1,482 0-16,0 40 0,-362-40 15,522 0-15,161 0 16,120 0 15,200 0-31,121 0 0,81 0 16,801 0-1,-601 0-15,-160 0 0,641 0 16,-842 0 0,-121 0-16,-200 0 62,80 0-62,-120 0 0,120 0 16,-161 41-16,81-41 15,40 0-15,40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7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5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2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2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6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0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9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2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3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2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3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F7E7C-9DB5-463E-B359-79A0FA341C43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175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dpn.io/e/ZyrdYG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5037-9B01-4BCA-BB46-05D48208F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IMM 120 / CSC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19B89-2CB9-4848-9773-200DE467C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</p:spTree>
    <p:extLst>
      <p:ext uri="{BB962C8B-B14F-4D97-AF65-F5344CB8AC3E}">
        <p14:creationId xmlns:p14="http://schemas.microsoft.com/office/powerpoint/2010/main" val="221706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4BEE0-1CA5-4A17-9ACC-4211EF91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Learning to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83C34-DA6F-4265-AE88-092423D0D0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"All programmers are playwrights and all computers are terrible actors.“</a:t>
            </a:r>
          </a:p>
          <a:p>
            <a:r>
              <a:rPr lang="en-US" dirty="0"/>
              <a:t>~ Anonymous</a:t>
            </a:r>
          </a:p>
        </p:txBody>
      </p:sp>
    </p:spTree>
    <p:extLst>
      <p:ext uri="{BB962C8B-B14F-4D97-AF65-F5344CB8AC3E}">
        <p14:creationId xmlns:p14="http://schemas.microsoft.com/office/powerpoint/2010/main" val="99467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8571-F124-4B5E-A1EE-ECFF230A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it’s like to learn to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2B3F5-E352-4B17-9FCA-03FAFCF18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learning a foreign language</a:t>
            </a:r>
          </a:p>
          <a:p>
            <a:r>
              <a:rPr lang="en-US" dirty="0"/>
              <a:t>Like learning a new way to think (algorithmically)</a:t>
            </a:r>
          </a:p>
          <a:p>
            <a:r>
              <a:rPr lang="en-US" dirty="0"/>
              <a:t>Learning a formal way of breaking down problems into steps</a:t>
            </a:r>
          </a:p>
        </p:txBody>
      </p:sp>
    </p:spTree>
    <p:extLst>
      <p:ext uri="{BB962C8B-B14F-4D97-AF65-F5344CB8AC3E}">
        <p14:creationId xmlns:p14="http://schemas.microsoft.com/office/powerpoint/2010/main" val="288652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EFA1-1CC9-4544-899D-5BFBCBC8A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is a Skill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F621E-4881-4811-86B5-9B2A5586D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can be learned and it can be difficult</a:t>
            </a:r>
          </a:p>
        </p:txBody>
      </p:sp>
    </p:spTree>
    <p:extLst>
      <p:ext uri="{BB962C8B-B14F-4D97-AF65-F5344CB8AC3E}">
        <p14:creationId xmlns:p14="http://schemas.microsoft.com/office/powerpoint/2010/main" val="396282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762E-9468-401C-A1CE-83F77A36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example: Doors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B75C9-2CC4-478F-BA5F-59F3D29735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Can the player open them?</a:t>
            </a:r>
          </a:p>
          <a:p>
            <a:r>
              <a:rPr lang="en-US" b="1" dirty="0"/>
              <a:t>Can the player open every door in the game? </a:t>
            </a:r>
            <a:r>
              <a:rPr lang="en-US" dirty="0"/>
              <a:t>Or are some doors for decoration? How does the player know the difference? Can doors be locked and unlocked?</a:t>
            </a:r>
          </a:p>
          <a:p>
            <a:r>
              <a:rPr lang="en-US" b="1" dirty="0"/>
              <a:t>What tells a player a door is locked and will open, as opposed to a door that they will never open?</a:t>
            </a:r>
          </a:p>
          <a:p>
            <a:r>
              <a:rPr lang="en-US" b="1" dirty="0"/>
              <a:t>Does a player know how to unlock a door? </a:t>
            </a:r>
            <a:r>
              <a:rPr lang="en-US" dirty="0"/>
              <a:t>Do they need a key? To hack a console? To solve a puzzle? To wait until a story moment passes?</a:t>
            </a:r>
          </a:p>
          <a:p>
            <a:r>
              <a:rPr lang="en-US" b="1" dirty="0"/>
              <a:t>Where do enemies come from? </a:t>
            </a:r>
            <a:r>
              <a:rPr lang="en-US" dirty="0"/>
              <a:t>Do they run in from doors? Do those doors lock afterwards? Are there doors that can open but the player can never enter them?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44340E-92CB-4174-ADC8-2D844970C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How does the player open a door? </a:t>
            </a:r>
            <a:r>
              <a:rPr lang="en-US" dirty="0"/>
              <a:t>Do they just walk up to it and it slides open? Does it swing open? Does the player have to press a button to open it? Do doors lock behind the player?</a:t>
            </a:r>
          </a:p>
          <a:p>
            <a:r>
              <a:rPr lang="en-US" b="1" dirty="0"/>
              <a:t>What size is a door? </a:t>
            </a:r>
            <a:r>
              <a:rPr lang="en-US" dirty="0"/>
              <a:t>Does it have to be big enough for a player to get through?</a:t>
            </a:r>
          </a:p>
          <a:p>
            <a:r>
              <a:rPr lang="en-US" b="1" dirty="0"/>
              <a:t>What about co-op players? </a:t>
            </a:r>
            <a:r>
              <a:rPr lang="en-US" dirty="0"/>
              <a:t>What if player 1 is standing in the doorway – does that block player 2?</a:t>
            </a:r>
          </a:p>
          <a:p>
            <a:r>
              <a:rPr lang="en-US" b="1" dirty="0"/>
              <a:t>What about allies following you? </a:t>
            </a:r>
            <a:r>
              <a:rPr lang="en-US" dirty="0"/>
              <a:t>How many of them need to get through the door without getting stuck?</a:t>
            </a:r>
          </a:p>
          <a:p>
            <a:r>
              <a:rPr lang="en-US" b="1" dirty="0"/>
              <a:t>What about large enemies? </a:t>
            </a:r>
            <a:r>
              <a:rPr lang="en-US" dirty="0"/>
              <a:t>Do enemies that are larger than a person also need to fit through the door?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16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EE72-26A2-4961-88C9-0F8F3FDF5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example: Sandwiches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709A-2816-41B5-BD2D-72EBF5BD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going to be silly</a:t>
            </a:r>
          </a:p>
          <a:p>
            <a:r>
              <a:rPr lang="en-US" b="1" dirty="0"/>
              <a:t>Does anyone have a peanut allergy?</a:t>
            </a:r>
          </a:p>
        </p:txBody>
      </p:sp>
    </p:spTree>
    <p:extLst>
      <p:ext uri="{BB962C8B-B14F-4D97-AF65-F5344CB8AC3E}">
        <p14:creationId xmlns:p14="http://schemas.microsoft.com/office/powerpoint/2010/main" val="2095262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F51D-71AE-4CAD-8B9B-8FF2370C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p5.js and </a:t>
            </a:r>
            <a:r>
              <a:rPr lang="en-US" dirty="0" err="1"/>
              <a:t>Codepen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A2A9B-3BA9-4CD6-8839-E59013ECEA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we’re going to learn how to program</a:t>
            </a:r>
          </a:p>
        </p:txBody>
      </p:sp>
    </p:spTree>
    <p:extLst>
      <p:ext uri="{BB962C8B-B14F-4D97-AF65-F5344CB8AC3E}">
        <p14:creationId xmlns:p14="http://schemas.microsoft.com/office/powerpoint/2010/main" val="597961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4373B-4614-4EAE-B836-6561772EA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hlinkClick r:id="rId2"/>
              </a:rPr>
              <a:t>https://cdpn.io/e/ZyrdYG</a:t>
            </a:r>
            <a:br>
              <a:rPr lang="en-US" b="1" dirty="0"/>
            </a:br>
            <a:r>
              <a:rPr lang="en-US" sz="3600" b="1" dirty="0"/>
              <a:t>p5.js coding template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4260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C0DAF-0B82-4FCE-9C11-6493D6D01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CA82D-3B2D-4BD6-A5FB-3D7D42106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Take your house and email me the link and the exported zip of your project.</a:t>
            </a:r>
          </a:p>
          <a:p>
            <a:r>
              <a:rPr lang="en-US" dirty="0"/>
              <a:t>crhallberg@gmail.com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54611B-DD8D-4366-988F-3D0AC1D4DEDC}"/>
                  </a:ext>
                </a:extLst>
              </p14:cNvPr>
              <p14:cNvContentPartPr/>
              <p14:nvPr/>
            </p14:nvContentPartPr>
            <p14:xfrm>
              <a:off x="6038280" y="4490280"/>
              <a:ext cx="4983840" cy="59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54611B-DD8D-4366-988F-3D0AC1D4DE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28920" y="4480920"/>
                <a:ext cx="5002560" cy="61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1483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C0DAF-0B82-4FCE-9C11-6493D6D01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Minute Surveys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CA82D-3B2D-4BD6-A5FB-3D7D42106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589463"/>
            <a:ext cx="11480353" cy="1500187"/>
          </a:xfrm>
        </p:spPr>
        <p:txBody>
          <a:bodyPr/>
          <a:lstStyle/>
          <a:p>
            <a:r>
              <a:rPr lang="en-US" dirty="0"/>
              <a:t>Once you hand in your survey, you may go.</a:t>
            </a:r>
          </a:p>
          <a:p>
            <a:r>
              <a:rPr lang="en-US" b="1" dirty="0"/>
              <a:t>If you have questions or concerns, I will stay and answer them for as long as I can.</a:t>
            </a:r>
          </a:p>
        </p:txBody>
      </p:sp>
    </p:spTree>
    <p:extLst>
      <p:ext uri="{BB962C8B-B14F-4D97-AF65-F5344CB8AC3E}">
        <p14:creationId xmlns:p14="http://schemas.microsoft.com/office/powerpoint/2010/main" val="1698935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F50BC-FD5A-4851-9CAC-9F0398AAA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0. About the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CAAAA-9460-4E51-B850-568657514B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48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99DF-2C4C-48D1-BAFB-E267319A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My Name is </a:t>
            </a:r>
            <a:r>
              <a:rPr lang="en-US" b="1" dirty="0">
                <a:latin typeface="+mn-lt"/>
              </a:rPr>
              <a:t>Chris Hallberg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71809-3B26-44DC-830C-A54DC35BCC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crhallberg@gmail.com</a:t>
            </a:r>
          </a:p>
          <a:p>
            <a:r>
              <a:rPr lang="en-US" dirty="0"/>
              <a:t>Office: Top of the stairs, right, end of the hall</a:t>
            </a:r>
          </a:p>
          <a:p>
            <a:r>
              <a:rPr lang="en-US" dirty="0"/>
              <a:t>Office Hours: 10am until class every Monday</a:t>
            </a:r>
          </a:p>
        </p:txBody>
      </p:sp>
    </p:spTree>
    <p:extLst>
      <p:ext uri="{BB962C8B-B14F-4D97-AF65-F5344CB8AC3E}">
        <p14:creationId xmlns:p14="http://schemas.microsoft.com/office/powerpoint/2010/main" val="1833834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0266-32B5-4FD4-AB33-B41AD7E1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5F961-22C5-4396-8D2C-637452944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There is no textbook for the class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i="1" dirty="0"/>
              <a:t>Make: Getting Started with p5.js</a:t>
            </a:r>
          </a:p>
          <a:p>
            <a:pPr lvl="1"/>
            <a:r>
              <a:rPr lang="en-US" dirty="0"/>
              <a:t>by Lauren McCarthy (creator of p5.js)</a:t>
            </a:r>
          </a:p>
          <a:p>
            <a:r>
              <a:rPr lang="en-US" b="1" i="1" dirty="0"/>
              <a:t>JavaScript: The Good Parts</a:t>
            </a:r>
          </a:p>
          <a:p>
            <a:pPr lvl="1"/>
            <a:r>
              <a:rPr lang="en-US" dirty="0"/>
              <a:t>by Douglas </a:t>
            </a:r>
            <a:r>
              <a:rPr lang="en-US" dirty="0" err="1"/>
              <a:t>Crockford</a:t>
            </a:r>
            <a:endParaRPr lang="en-US" dirty="0"/>
          </a:p>
          <a:p>
            <a:r>
              <a:rPr lang="en-US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Nature of Code </a:t>
            </a:r>
          </a:p>
          <a:p>
            <a:pPr lvl="1"/>
            <a:r>
              <a:rPr lang="en-US" dirty="0"/>
              <a:t>by Daniel </a:t>
            </a:r>
            <a:r>
              <a:rPr lang="en-US" dirty="0" err="1"/>
              <a:t>Shiffman</a:t>
            </a:r>
            <a:r>
              <a:rPr lang="en-US" dirty="0"/>
              <a:t> (online)</a:t>
            </a:r>
          </a:p>
        </p:txBody>
      </p:sp>
    </p:spTree>
    <p:extLst>
      <p:ext uri="{BB962C8B-B14F-4D97-AF65-F5344CB8AC3E}">
        <p14:creationId xmlns:p14="http://schemas.microsoft.com/office/powerpoint/2010/main" val="381454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ABB86-5546-4667-A4D3-347A3F8F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5A5FB-E253-417F-B368-436B89DEE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Important Links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GitHub: https://github.com/crhallberg/IMM120</a:t>
            </a:r>
          </a:p>
          <a:p>
            <a:r>
              <a:rPr lang="en-US" dirty="0" err="1"/>
              <a:t>Codepen</a:t>
            </a:r>
            <a:r>
              <a:rPr lang="en-US" dirty="0"/>
              <a:t>: https://cdpn.io/e/ZyrdYG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868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F40F-DCA0-46D2-A93E-CD62FF333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86FDD-D157-4F0D-A6DA-16AD1B533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13 classes in this semester and a final lab</a:t>
            </a:r>
          </a:p>
          <a:p>
            <a:r>
              <a:rPr lang="en-US" dirty="0"/>
              <a:t>Right now, 9 of them are instructional</a:t>
            </a:r>
          </a:p>
          <a:p>
            <a:r>
              <a:rPr lang="en-US" dirty="0"/>
              <a:t>2 are time for the midterm</a:t>
            </a:r>
          </a:p>
          <a:p>
            <a:r>
              <a:rPr lang="en-US" dirty="0"/>
              <a:t>2 are time for the final project</a:t>
            </a:r>
          </a:p>
        </p:txBody>
      </p:sp>
    </p:spTree>
    <p:extLst>
      <p:ext uri="{BB962C8B-B14F-4D97-AF65-F5344CB8AC3E}">
        <p14:creationId xmlns:p14="http://schemas.microsoft.com/office/powerpoint/2010/main" val="1627634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5B039-0550-4904-A057-A19BEEEB0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60DA2-918B-4703-A253-3CBB618DE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Your final grade will consist of*: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15% for attendance</a:t>
            </a:r>
          </a:p>
          <a:p>
            <a:r>
              <a:rPr lang="en-US" dirty="0"/>
              <a:t>25% of all Homework</a:t>
            </a:r>
          </a:p>
          <a:p>
            <a:r>
              <a:rPr lang="en-US" dirty="0"/>
              <a:t>25% for your midterm project</a:t>
            </a:r>
          </a:p>
          <a:p>
            <a:r>
              <a:rPr lang="en-US" dirty="0"/>
              <a:t>35% for your final project</a:t>
            </a:r>
          </a:p>
        </p:txBody>
      </p:sp>
      <p:pic>
        <p:nvPicPr>
          <p:cNvPr id="1026" name="Picture 2" descr="https://i0.wp.com/greatcollegeadvice.com/wp-content/uploads/2008/11/slide15.jpg">
            <a:extLst>
              <a:ext uri="{FF2B5EF4-FFF2-40B4-BE49-F238E27FC236}">
                <a16:creationId xmlns:a16="http://schemas.microsoft.com/office/drawing/2014/main" id="{F736F056-0A2C-429C-9E0E-400E2D35C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560" y="1690688"/>
            <a:ext cx="4587240" cy="344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501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5B039-0550-4904-A057-A19BEEEB0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60DA2-918B-4703-A253-3CBB618DE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Your final grade will consist of </a:t>
            </a:r>
            <a:r>
              <a:rPr lang="en-US" sz="4400" b="1" dirty="0"/>
              <a:t>* </a:t>
            </a:r>
            <a:r>
              <a:rPr lang="en-US" b="1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15% for attendance</a:t>
            </a:r>
          </a:p>
          <a:p>
            <a:r>
              <a:rPr lang="en-US" dirty="0"/>
              <a:t>25% of all Homework</a:t>
            </a:r>
          </a:p>
          <a:p>
            <a:r>
              <a:rPr lang="en-US" dirty="0"/>
              <a:t>25% for your midterm project</a:t>
            </a:r>
          </a:p>
          <a:p>
            <a:r>
              <a:rPr lang="en-US" dirty="0"/>
              <a:t>35% for your final project</a:t>
            </a:r>
          </a:p>
        </p:txBody>
      </p:sp>
      <p:pic>
        <p:nvPicPr>
          <p:cNvPr id="1026" name="Picture 2" descr="https://i0.wp.com/greatcollegeadvice.com/wp-content/uploads/2008/11/slide15.jpg">
            <a:extLst>
              <a:ext uri="{FF2B5EF4-FFF2-40B4-BE49-F238E27FC236}">
                <a16:creationId xmlns:a16="http://schemas.microsoft.com/office/drawing/2014/main" id="{F736F056-0A2C-429C-9E0E-400E2D35C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560" y="1690688"/>
            <a:ext cx="4587240" cy="344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024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F408-2751-4F40-9381-5402B8EE4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Minute Surveys</a:t>
            </a:r>
          </a:p>
        </p:txBody>
      </p:sp>
      <p:pic>
        <p:nvPicPr>
          <p:cNvPr id="2050" name="Picture 2" descr="Picture of a minute survey">
            <a:extLst>
              <a:ext uri="{FF2B5EF4-FFF2-40B4-BE49-F238E27FC236}">
                <a16:creationId xmlns:a16="http://schemas.microsoft.com/office/drawing/2014/main" id="{852138D6-4A96-4924-B41E-6C76FF698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664" y="0"/>
            <a:ext cx="5300136" cy="686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490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Source Sans Pro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1093</TotalTime>
  <Words>634</Words>
  <Application>Microsoft Office PowerPoint</Application>
  <PresentationFormat>Widescreen</PresentationFormat>
  <Paragraphs>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Source Sans Pro</vt:lpstr>
      <vt:lpstr>Source Sans Pro Black</vt:lpstr>
      <vt:lpstr>Office Theme</vt:lpstr>
      <vt:lpstr>IMM 120 / CSC 101</vt:lpstr>
      <vt:lpstr>0. About the Class</vt:lpstr>
      <vt:lpstr>My Name is Chris Hallberg</vt:lpstr>
      <vt:lpstr>About the Class</vt:lpstr>
      <vt:lpstr>About the Class</vt:lpstr>
      <vt:lpstr>About the Class</vt:lpstr>
      <vt:lpstr>About the Class</vt:lpstr>
      <vt:lpstr>About the Class</vt:lpstr>
      <vt:lpstr>Minute Surveys</vt:lpstr>
      <vt:lpstr>1. Learning to Program</vt:lpstr>
      <vt:lpstr>What it’s like to learn to program</vt:lpstr>
      <vt:lpstr>Programming is a Skill</vt:lpstr>
      <vt:lpstr>For example: Doors</vt:lpstr>
      <vt:lpstr>For example: Sandwiches</vt:lpstr>
      <vt:lpstr>2. p5.js and Codepen</vt:lpstr>
      <vt:lpstr>https://cdpn.io/e/ZyrdYG p5.js coding template</vt:lpstr>
      <vt:lpstr>Homework</vt:lpstr>
      <vt:lpstr>Minute Surveys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 120 / CSC 101</dc:title>
  <dc:creator>Christopher Hallberg</dc:creator>
  <cp:lastModifiedBy>Christopher Hallberg</cp:lastModifiedBy>
  <cp:revision>20</cp:revision>
  <dcterms:created xsi:type="dcterms:W3CDTF">2017-09-04T23:06:03Z</dcterms:created>
  <dcterms:modified xsi:type="dcterms:W3CDTF">2017-09-06T14:44:51Z</dcterms:modified>
</cp:coreProperties>
</file>