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2" r:id="rId3"/>
    <p:sldId id="291" r:id="rId4"/>
    <p:sldId id="298" r:id="rId5"/>
    <p:sldId id="290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3" r:id="rId14"/>
    <p:sldId id="304" r:id="rId15"/>
    <p:sldId id="276" r:id="rId16"/>
    <p:sldId id="305" r:id="rId17"/>
    <p:sldId id="277" r:id="rId18"/>
    <p:sldId id="306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25D1-4257-49C0-A224-70E891BBDF8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FCA1-CBF1-4959-925F-E165EC5A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break?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0A47-CEDF-4AC2-89FF-6BB92685F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B382CB-ED42-48EC-AD1F-2B4C419F5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Motion and Objects</a:t>
            </a:r>
          </a:p>
        </p:txBody>
      </p:sp>
    </p:spTree>
    <p:extLst>
      <p:ext uri="{BB962C8B-B14F-4D97-AF65-F5344CB8AC3E}">
        <p14:creationId xmlns:p14="http://schemas.microsoft.com/office/powerpoint/2010/main" val="422373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C2A-080E-48D5-BE96-41BB7F1A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0148-893D-44C7-AAB4-EDD3B2F61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https://editor.p5js.org/crhallberg/sketches</a:t>
            </a:r>
          </a:p>
        </p:txBody>
      </p:sp>
    </p:spTree>
    <p:extLst>
      <p:ext uri="{BB962C8B-B14F-4D97-AF65-F5344CB8AC3E}">
        <p14:creationId xmlns:p14="http://schemas.microsoft.com/office/powerpoint/2010/main" val="158424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3BA95-9432-42B7-A372-4A284DD8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Problems – Two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E65E47-4E87-40A7-90B3-0D93E0B0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Ball doesn’t stop. – </a:t>
            </a:r>
            <a:r>
              <a:rPr lang="en-US" i="1"/>
              <a:t>Conditionals!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That’s a lot of variables for one ball. – </a:t>
            </a:r>
            <a:r>
              <a:rPr lang="en-US" i="1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162153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9A3C1C-A479-4FD9-8AA2-D290584F9D2F}"/>
              </a:ext>
            </a:extLst>
          </p:cNvPr>
          <p:cNvSpPr/>
          <p:nvPr/>
        </p:nvSpPr>
        <p:spPr>
          <a:xfrm>
            <a:off x="4946073" y="2279073"/>
            <a:ext cx="2299854" cy="2299854"/>
          </a:xfrm>
          <a:prstGeom prst="ellipse">
            <a:avLst/>
          </a:prstGeom>
          <a:solidFill>
            <a:srgbClr val="00206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C8EE7-1828-4B2A-96EF-DE4DE891E41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45927" y="3429000"/>
            <a:ext cx="285540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7596C6-060A-4D9F-B6A7-79A3DA1228C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090671" y="3429000"/>
            <a:ext cx="2855402" cy="0"/>
          </a:xfrm>
          <a:prstGeom prst="straightConnector1">
            <a:avLst/>
          </a:prstGeom>
          <a:ln w="762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26620-9075-47AB-AA32-F80048C5E234}"/>
              </a:ext>
            </a:extLst>
          </p:cNvPr>
          <p:cNvSpPr txBox="1"/>
          <p:nvPr/>
        </p:nvSpPr>
        <p:spPr>
          <a:xfrm>
            <a:off x="7822273" y="300077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positive xSpeed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F18FB-E15F-4333-8F8B-E8EEC8DDD8AA}"/>
              </a:ext>
            </a:extLst>
          </p:cNvPr>
          <p:cNvSpPr txBox="1"/>
          <p:nvPr/>
        </p:nvSpPr>
        <p:spPr>
          <a:xfrm>
            <a:off x="2598088" y="300077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5050"/>
                </a:solidFill>
              </a:rPr>
              <a:t>negative xSpeed</a:t>
            </a:r>
          </a:p>
        </p:txBody>
      </p:sp>
    </p:spTree>
    <p:extLst>
      <p:ext uri="{BB962C8B-B14F-4D97-AF65-F5344CB8AC3E}">
        <p14:creationId xmlns:p14="http://schemas.microsoft.com/office/powerpoint/2010/main" val="96903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AA325C7-A2CD-41E9-9E92-FB2BF9DB2077}"/>
              </a:ext>
            </a:extLst>
          </p:cNvPr>
          <p:cNvSpPr/>
          <p:nvPr/>
        </p:nvSpPr>
        <p:spPr>
          <a:xfrm>
            <a:off x="8354681" y="527546"/>
            <a:ext cx="2299854" cy="2299854"/>
          </a:xfrm>
          <a:prstGeom prst="ellipse">
            <a:avLst/>
          </a:prstGeom>
          <a:solidFill>
            <a:srgbClr val="002060"/>
          </a:solidFill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D0AA39-AF11-4D02-A7DE-F081F160E2CD}"/>
              </a:ext>
            </a:extLst>
          </p:cNvPr>
          <p:cNvSpPr/>
          <p:nvPr/>
        </p:nvSpPr>
        <p:spPr>
          <a:xfrm>
            <a:off x="-742950" y="-514350"/>
            <a:ext cx="8439150" cy="8039083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9A3C1C-A479-4FD9-8AA2-D290584F9D2F}"/>
              </a:ext>
            </a:extLst>
          </p:cNvPr>
          <p:cNvSpPr/>
          <p:nvPr/>
        </p:nvSpPr>
        <p:spPr>
          <a:xfrm>
            <a:off x="3505786" y="527546"/>
            <a:ext cx="2299854" cy="2299854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C8EE7-1828-4B2A-96EF-DE4DE891E414}"/>
              </a:ext>
            </a:extLst>
          </p:cNvPr>
          <p:cNvCxnSpPr>
            <a:cxnSpLocks/>
          </p:cNvCxnSpPr>
          <p:nvPr/>
        </p:nvCxnSpPr>
        <p:spPr>
          <a:xfrm>
            <a:off x="4649273" y="1677473"/>
            <a:ext cx="485533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70FDB6-3A48-4870-A197-E05000F85B7A}"/>
              </a:ext>
            </a:extLst>
          </p:cNvPr>
          <p:cNvSpPr txBox="1"/>
          <p:nvPr/>
        </p:nvSpPr>
        <p:spPr>
          <a:xfrm>
            <a:off x="1420970" y="4028843"/>
            <a:ext cx="4675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if (xPos &gt; width) {</a:t>
            </a:r>
          </a:p>
          <a:p>
            <a:r>
              <a:rPr lang="en-US"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    xSpeed = -xSpeed;</a:t>
            </a:r>
          </a:p>
          <a:p>
            <a:r>
              <a:rPr lang="en-US"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40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CBB0-8101-48AF-B786-F8342B13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368D8-C3ED-418C-8B99-6EADDB2B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06" y="1690688"/>
            <a:ext cx="48021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8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990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right edge (width):</a:t>
            </a:r>
          </a:p>
          <a:p>
            <a:pPr lvl="2"/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left edge (0):</a:t>
            </a:r>
          </a:p>
          <a:p>
            <a:pPr lvl="2"/>
            <a:r>
              <a:rPr lang="en-US"/>
              <a:t>Bounce</a:t>
            </a:r>
          </a:p>
          <a:p>
            <a:pPr marL="1428750" lvl="2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206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3BA95-9432-42B7-A372-4A284DD8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Problems – Two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E65E47-4E87-40A7-90B3-0D93E0B0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Ball doesn’t stop. – </a:t>
            </a:r>
            <a:r>
              <a:rPr lang="en-US" i="1"/>
              <a:t>Conditionals!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FF00"/>
                </a:solidFill>
              </a:rPr>
              <a:t>That’s a lot of variables for one ball. – </a:t>
            </a:r>
            <a:r>
              <a:rPr lang="en-US" i="1">
                <a:solidFill>
                  <a:srgbClr val="FFFF00"/>
                </a:solidFill>
              </a:rPr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164339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6DA9-A2C3-4ADA-85CB-DA74629D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746135"/>
            <a:ext cx="5458816" cy="2748903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2FBF5B-5662-4D74-886A-F3645C36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50" y="599020"/>
            <a:ext cx="5458813" cy="30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3AB0-FBC0-4630-AE32-E338A78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A1F2E-3D3D-4E70-B673-D0088E405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Posted on Canvas</a:t>
            </a:r>
          </a:p>
        </p:txBody>
      </p:sp>
    </p:spTree>
    <p:extLst>
      <p:ext uri="{BB962C8B-B14F-4D97-AF65-F5344CB8AC3E}">
        <p14:creationId xmlns:p14="http://schemas.microsoft.com/office/powerpoint/2010/main" val="65606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6893" y="272859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1016" y="304295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5139" y="335731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67167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398602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430038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461474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5754" y="492910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1E564C-808E-4E27-9391-E0335409BA18}"/>
              </a:ext>
            </a:extLst>
          </p:cNvPr>
          <p:cNvSpPr/>
          <p:nvPr/>
        </p:nvSpPr>
        <p:spPr>
          <a:xfrm>
            <a:off x="3339877" y="524346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08EC7-FF3B-49DD-87A9-867A12F26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903130"/>
            <a:ext cx="4773770" cy="2685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B639EA-CD46-4C91-B6C9-D62213D38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8231" y="903130"/>
            <a:ext cx="4773770" cy="268524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B82F31D-34D3-41F6-B023-0D4389682864}"/>
              </a:ext>
            </a:extLst>
          </p:cNvPr>
          <p:cNvSpPr/>
          <p:nvPr/>
        </p:nvSpPr>
        <p:spPr>
          <a:xfrm>
            <a:off x="2137893" y="3747752"/>
            <a:ext cx="7933386" cy="978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2AB1F-7D94-4745-BDDA-2838BF73FAAB}"/>
              </a:ext>
            </a:extLst>
          </p:cNvPr>
          <p:cNvSpPr/>
          <p:nvPr/>
        </p:nvSpPr>
        <p:spPr>
          <a:xfrm>
            <a:off x="0" y="1041009"/>
            <a:ext cx="5303520" cy="27067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6893" y="272859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1016" y="304295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5139" y="335731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67167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398602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430038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461474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5754" y="492910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1E564C-808E-4E27-9391-E0335409BA18}"/>
              </a:ext>
            </a:extLst>
          </p:cNvPr>
          <p:cNvSpPr/>
          <p:nvPr/>
        </p:nvSpPr>
        <p:spPr>
          <a:xfrm>
            <a:off x="3339877" y="524346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525259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7546" y="265977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0363" y="297455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8405" y="335097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784538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434956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500028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578328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6407" y="669865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2991757" cy="2672256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08EC7-FF3B-49DD-87A9-867A12F26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903130"/>
            <a:ext cx="4773770" cy="2685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B639EA-CD46-4C91-B6C9-D62213D38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8231" y="903130"/>
            <a:ext cx="4773770" cy="2685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9331C-DFBF-4F5E-9A2C-684F91FE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49" y="743754"/>
            <a:ext cx="1057677" cy="1057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92F80D-4D7F-40DE-AB1D-E12F33D5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77" y="743754"/>
            <a:ext cx="1057677" cy="105767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F9339E-BBA5-440A-89A2-E8A57E6B96F8}"/>
              </a:ext>
            </a:extLst>
          </p:cNvPr>
          <p:cNvGrpSpPr/>
          <p:nvPr/>
        </p:nvGrpSpPr>
        <p:grpSpPr>
          <a:xfrm>
            <a:off x="2335170" y="3955251"/>
            <a:ext cx="7469945" cy="963635"/>
            <a:chOff x="2335237" y="4023361"/>
            <a:chExt cx="7469945" cy="9636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221858-D0DD-4084-B2B4-32C01FA634F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37" y="4515729"/>
              <a:ext cx="7469945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E0E474-1108-4EBB-A768-62E92CCFB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237" y="4023361"/>
              <a:ext cx="0" cy="942534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A91F4A-5485-40A4-92BC-8117E4EC9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5182" y="4044462"/>
              <a:ext cx="0" cy="942534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CE8DA5-D914-411C-8F61-96737FA11F55}"/>
              </a:ext>
            </a:extLst>
          </p:cNvPr>
          <p:cNvSpPr txBox="1"/>
          <p:nvPr/>
        </p:nvSpPr>
        <p:spPr>
          <a:xfrm>
            <a:off x="4990569" y="4897785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FFFF00"/>
                </a:solidFill>
                <a:latin typeface="+mj-lt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8253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F00B0-38DD-432F-AFBC-A8E5293112A4}"/>
              </a:ext>
            </a:extLst>
          </p:cNvPr>
          <p:cNvSpPr/>
          <p:nvPr/>
        </p:nvSpPr>
        <p:spPr>
          <a:xfrm>
            <a:off x="584915" y="235039"/>
            <a:ext cx="3284113" cy="310380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56900-B2EF-4413-BF11-1908F85E66B9}"/>
              </a:ext>
            </a:extLst>
          </p:cNvPr>
          <p:cNvSpPr/>
          <p:nvPr/>
        </p:nvSpPr>
        <p:spPr>
          <a:xfrm>
            <a:off x="4453943" y="235039"/>
            <a:ext cx="3284113" cy="310380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F11E0-09A6-49D0-A86D-23E989E10FBC}"/>
              </a:ext>
            </a:extLst>
          </p:cNvPr>
          <p:cNvSpPr/>
          <p:nvPr/>
        </p:nvSpPr>
        <p:spPr>
          <a:xfrm>
            <a:off x="8322971" y="235039"/>
            <a:ext cx="3284113" cy="310380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121AB4-5B58-4658-BE98-032B2A242DBF}"/>
              </a:ext>
            </a:extLst>
          </p:cNvPr>
          <p:cNvSpPr/>
          <p:nvPr/>
        </p:nvSpPr>
        <p:spPr>
          <a:xfrm>
            <a:off x="837126" y="1445653"/>
            <a:ext cx="682580" cy="6825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0F7095-BC3A-4F2A-9131-C2402C81D142}"/>
              </a:ext>
            </a:extLst>
          </p:cNvPr>
          <p:cNvSpPr/>
          <p:nvPr/>
        </p:nvSpPr>
        <p:spPr>
          <a:xfrm>
            <a:off x="5754709" y="1445653"/>
            <a:ext cx="682580" cy="6825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D56D7F-3FE9-4D66-8C1C-B1DFB0A09C91}"/>
              </a:ext>
            </a:extLst>
          </p:cNvPr>
          <p:cNvSpPr/>
          <p:nvPr/>
        </p:nvSpPr>
        <p:spPr>
          <a:xfrm>
            <a:off x="10685172" y="1445653"/>
            <a:ext cx="682580" cy="6825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A9C70-1F1A-49CF-8EC8-F6CAD1CC8F14}"/>
              </a:ext>
            </a:extLst>
          </p:cNvPr>
          <p:cNvSpPr/>
          <p:nvPr/>
        </p:nvSpPr>
        <p:spPr>
          <a:xfrm>
            <a:off x="4453942" y="3581399"/>
            <a:ext cx="3284113" cy="310380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6103-B7FC-4EBD-8B52-32E5518C4C10}"/>
              </a:ext>
            </a:extLst>
          </p:cNvPr>
          <p:cNvSpPr/>
          <p:nvPr/>
        </p:nvSpPr>
        <p:spPr>
          <a:xfrm>
            <a:off x="5778319" y="4792013"/>
            <a:ext cx="682580" cy="68258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117CC3-2121-4C1F-A483-7516BCA9EEB5}"/>
              </a:ext>
            </a:extLst>
          </p:cNvPr>
          <p:cNvSpPr/>
          <p:nvPr/>
        </p:nvSpPr>
        <p:spPr>
          <a:xfrm>
            <a:off x="4672883" y="4792013"/>
            <a:ext cx="682580" cy="68258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A93F7-73BC-46EA-9691-9A21546E6281}"/>
              </a:ext>
            </a:extLst>
          </p:cNvPr>
          <p:cNvSpPr/>
          <p:nvPr/>
        </p:nvSpPr>
        <p:spPr>
          <a:xfrm>
            <a:off x="6881607" y="4792013"/>
            <a:ext cx="682580" cy="68258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3DCD69-AECC-4225-A252-6D093D45BEDC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>
            <a:off x="4672883" y="5133303"/>
            <a:ext cx="11054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EE2E6D-5FA3-4476-884D-DB8D925F4207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>
            <a:off x="5778319" y="5133303"/>
            <a:ext cx="1103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7F37B-1520-4B91-9F4A-1004BCE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F8975-01CE-4414-B321-2A656DF2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2460"/>
            <a:ext cx="12192000" cy="81229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5115528-9EC0-4266-AEEF-F7BB0073153D}"/>
              </a:ext>
            </a:extLst>
          </p:cNvPr>
          <p:cNvSpPr/>
          <p:nvPr/>
        </p:nvSpPr>
        <p:spPr>
          <a:xfrm>
            <a:off x="2571750" y="3981450"/>
            <a:ext cx="1428750" cy="142875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9013-9D97-4C23-BA91-21E558B99E0D}"/>
              </a:ext>
            </a:extLst>
          </p:cNvPr>
          <p:cNvSpPr txBox="1"/>
          <p:nvPr/>
        </p:nvSpPr>
        <p:spPr>
          <a:xfrm>
            <a:off x="2630336" y="541020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30 MPH</a:t>
            </a:r>
          </a:p>
        </p:txBody>
      </p:sp>
    </p:spTree>
    <p:extLst>
      <p:ext uri="{BB962C8B-B14F-4D97-AF65-F5344CB8AC3E}">
        <p14:creationId xmlns:p14="http://schemas.microsoft.com/office/powerpoint/2010/main" val="10342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F8975-01CE-4414-B321-2A656DF2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2460"/>
            <a:ext cx="12192000" cy="81229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5115528-9EC0-4266-AEEF-F7BB0073153D}"/>
              </a:ext>
            </a:extLst>
          </p:cNvPr>
          <p:cNvSpPr/>
          <p:nvPr/>
        </p:nvSpPr>
        <p:spPr>
          <a:xfrm>
            <a:off x="2571750" y="3981450"/>
            <a:ext cx="1428750" cy="142875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9013-9D97-4C23-BA91-21E558B99E0D}"/>
              </a:ext>
            </a:extLst>
          </p:cNvPr>
          <p:cNvSpPr txBox="1"/>
          <p:nvPr/>
        </p:nvSpPr>
        <p:spPr>
          <a:xfrm>
            <a:off x="2630336" y="541020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30 MPH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8B6F0-731F-4C84-969D-915BE01BBBC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3791264" y="3336994"/>
            <a:ext cx="818836" cy="853692"/>
          </a:xfrm>
          <a:prstGeom prst="straightConnector1">
            <a:avLst/>
          </a:prstGeom>
          <a:ln w="152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87119DE-85DF-4F4D-8A7A-F5FE9223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00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2DB2D-7FC6-4E5F-96D4-AD771A656943}"/>
              </a:ext>
            </a:extLst>
          </p:cNvPr>
          <p:cNvSpPr txBox="1"/>
          <p:nvPr/>
        </p:nvSpPr>
        <p:spPr>
          <a:xfrm rot="18900000">
            <a:off x="3913594" y="371983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31127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CFF-B36F-499F-B4B7-76016134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(Heading)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817BA2-168C-4817-8EAA-CCE2AEC21903}"/>
              </a:ext>
            </a:extLst>
          </p:cNvPr>
          <p:cNvCxnSpPr>
            <a:cxnSpLocks/>
          </p:cNvCxnSpPr>
          <p:nvPr/>
        </p:nvCxnSpPr>
        <p:spPr>
          <a:xfrm flipV="1">
            <a:off x="3072704" y="1800225"/>
            <a:ext cx="6046591" cy="3257550"/>
          </a:xfrm>
          <a:prstGeom prst="straightConnector1">
            <a:avLst/>
          </a:prstGeom>
          <a:ln w="152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601439-DA0A-415E-8161-7F11F5EDDCA6}"/>
              </a:ext>
            </a:extLst>
          </p:cNvPr>
          <p:cNvCxnSpPr>
            <a:cxnSpLocks/>
          </p:cNvCxnSpPr>
          <p:nvPr/>
        </p:nvCxnSpPr>
        <p:spPr>
          <a:xfrm>
            <a:off x="3072704" y="5057775"/>
            <a:ext cx="6046591" cy="0"/>
          </a:xfrm>
          <a:prstGeom prst="straightConnector1">
            <a:avLst/>
          </a:prstGeom>
          <a:ln w="38100">
            <a:solidFill>
              <a:srgbClr val="FF5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9E568-2499-4DC5-B8E9-0FC701E91502}"/>
              </a:ext>
            </a:extLst>
          </p:cNvPr>
          <p:cNvCxnSpPr>
            <a:cxnSpLocks/>
          </p:cNvCxnSpPr>
          <p:nvPr/>
        </p:nvCxnSpPr>
        <p:spPr>
          <a:xfrm flipV="1">
            <a:off x="9119295" y="1800225"/>
            <a:ext cx="0" cy="325755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27C4F2-09C6-4C96-B7FA-7965E355C8C6}"/>
              </a:ext>
            </a:extLst>
          </p:cNvPr>
          <p:cNvSpPr txBox="1"/>
          <p:nvPr/>
        </p:nvSpPr>
        <p:spPr>
          <a:xfrm>
            <a:off x="5586885" y="51673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x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5CCD3-F57C-4D70-A250-B4E64137A1DE}"/>
              </a:ext>
            </a:extLst>
          </p:cNvPr>
          <p:cNvSpPr txBox="1"/>
          <p:nvPr/>
        </p:nvSpPr>
        <p:spPr>
          <a:xfrm>
            <a:off x="9194818" y="318956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y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D933E-59D4-4BB1-83DD-C161101DA99A}"/>
              </a:ext>
            </a:extLst>
          </p:cNvPr>
          <p:cNvSpPr txBox="1"/>
          <p:nvPr/>
        </p:nvSpPr>
        <p:spPr>
          <a:xfrm rot="19878511">
            <a:off x="4477446" y="30048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speed / magnitude</a:t>
            </a:r>
          </a:p>
        </p:txBody>
      </p:sp>
    </p:spTree>
    <p:extLst>
      <p:ext uri="{BB962C8B-B14F-4D97-AF65-F5344CB8AC3E}">
        <p14:creationId xmlns:p14="http://schemas.microsoft.com/office/powerpoint/2010/main" val="35167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14BFAB4-7074-430D-AAF6-4BECC7CD0A49}"/>
              </a:ext>
            </a:extLst>
          </p:cNvPr>
          <p:cNvSpPr/>
          <p:nvPr/>
        </p:nvSpPr>
        <p:spPr>
          <a:xfrm>
            <a:off x="3571743" y="3652704"/>
            <a:ext cx="2524257" cy="252425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8106A1-0535-4BB7-A092-92CC90C1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Numbers So Far (4)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914EB-A4CA-4F9C-BFD9-5D2ECF5B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solidFill>
                  <a:srgbClr val="FF5050"/>
                </a:solidFill>
              </a:rPr>
              <a:t>Position: X and Y</a:t>
            </a:r>
          </a:p>
          <a:p>
            <a:r>
              <a:rPr lang="en-US">
                <a:solidFill>
                  <a:srgbClr val="FFFF00"/>
                </a:solidFill>
              </a:rPr>
              <a:t>Speed: X and 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DA9B4-021B-46B0-8BD3-A8EB91176A80}"/>
              </a:ext>
            </a:extLst>
          </p:cNvPr>
          <p:cNvCxnSpPr>
            <a:cxnSpLocks/>
          </p:cNvCxnSpPr>
          <p:nvPr/>
        </p:nvCxnSpPr>
        <p:spPr>
          <a:xfrm flipV="1">
            <a:off x="4862868" y="1690688"/>
            <a:ext cx="6046591" cy="32575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C4DAB-CCA1-4DF0-A189-52CAFF65BCE2}"/>
              </a:ext>
            </a:extLst>
          </p:cNvPr>
          <p:cNvCxnSpPr>
            <a:cxnSpLocks/>
          </p:cNvCxnSpPr>
          <p:nvPr/>
        </p:nvCxnSpPr>
        <p:spPr>
          <a:xfrm>
            <a:off x="4862868" y="4948238"/>
            <a:ext cx="6046591" cy="0"/>
          </a:xfrm>
          <a:prstGeom prst="straightConnector1">
            <a:avLst/>
          </a:prstGeom>
          <a:ln w="38100">
            <a:solidFill>
              <a:srgbClr val="FF5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90614E-BDEF-427B-9A0F-6CBF0345FE97}"/>
              </a:ext>
            </a:extLst>
          </p:cNvPr>
          <p:cNvCxnSpPr>
            <a:cxnSpLocks/>
          </p:cNvCxnSpPr>
          <p:nvPr/>
        </p:nvCxnSpPr>
        <p:spPr>
          <a:xfrm flipV="1">
            <a:off x="10909459" y="1690688"/>
            <a:ext cx="0" cy="325755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59CECA-3DDA-4A3F-8F4B-D05B43B630EA}"/>
              </a:ext>
            </a:extLst>
          </p:cNvPr>
          <p:cNvSpPr txBox="1"/>
          <p:nvPr/>
        </p:nvSpPr>
        <p:spPr>
          <a:xfrm>
            <a:off x="7377049" y="50577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x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8EC-21E2-4FA1-A967-C84D5632E87F}"/>
              </a:ext>
            </a:extLst>
          </p:cNvPr>
          <p:cNvSpPr txBox="1"/>
          <p:nvPr/>
        </p:nvSpPr>
        <p:spPr>
          <a:xfrm>
            <a:off x="10984982" y="308002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y speed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95C105-22E0-4460-9630-AAF38FA28C4A}"/>
              </a:ext>
            </a:extLst>
          </p:cNvPr>
          <p:cNvGrpSpPr/>
          <p:nvPr/>
        </p:nvGrpSpPr>
        <p:grpSpPr>
          <a:xfrm>
            <a:off x="4719431" y="4770904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6C972B-EACA-4910-9C4A-811EE31CF89F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89F407-3CDF-4310-B0ED-74A8FB5E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47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57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Roboto Slab</vt:lpstr>
      <vt:lpstr>Source Sans Pro</vt:lpstr>
      <vt:lpstr>Source Sans Pro Black</vt:lpstr>
      <vt:lpstr>Office Theme</vt:lpstr>
      <vt:lpstr>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HEADING</vt:lpstr>
      <vt:lpstr>Vector (Heading)</vt:lpstr>
      <vt:lpstr>The Numbers So Far (4)</vt:lpstr>
      <vt:lpstr>Let’s Code It</vt:lpstr>
      <vt:lpstr>Two Problems – Two Solutions</vt:lpstr>
      <vt:lpstr>PowerPoint Presentation</vt:lpstr>
      <vt:lpstr>PowerPoint Presentation</vt:lpstr>
      <vt:lpstr>Try It Yourself</vt:lpstr>
      <vt:lpstr>Pseudocode</vt:lpstr>
      <vt:lpstr>Two Problems – Two Solutions</vt:lpstr>
      <vt:lpstr>Objects</vt:lpstr>
      <vt:lpstr>Homework</vt:lpstr>
      <vt:lpstr>Gravity</vt:lpstr>
      <vt:lpstr>Gravity</vt:lpstr>
      <vt:lpstr>Gravity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</dc:title>
  <dc:creator>Christopher Hallberg</dc:creator>
  <cp:lastModifiedBy>Christopher Hallberg</cp:lastModifiedBy>
  <cp:revision>1</cp:revision>
  <dcterms:created xsi:type="dcterms:W3CDTF">2018-09-23T22:11:28Z</dcterms:created>
  <dcterms:modified xsi:type="dcterms:W3CDTF">2018-09-23T22:12:11Z</dcterms:modified>
</cp:coreProperties>
</file>