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83" r:id="rId4"/>
    <p:sldId id="282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8" r:id="rId13"/>
    <p:sldId id="265" r:id="rId14"/>
    <p:sldId id="266" r:id="rId15"/>
    <p:sldId id="267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6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697157-0BF0-425C-B80E-4476CAA09EFA}">
          <p14:sldIdLst>
            <p14:sldId id="256"/>
            <p14:sldId id="257"/>
            <p14:sldId id="283"/>
            <p14:sldId id="282"/>
            <p14:sldId id="258"/>
            <p14:sldId id="259"/>
            <p14:sldId id="260"/>
            <p14:sldId id="261"/>
            <p14:sldId id="264"/>
            <p14:sldId id="262"/>
            <p14:sldId id="263"/>
            <p14:sldId id="268"/>
            <p14:sldId id="265"/>
            <p14:sldId id="266"/>
            <p14:sldId id="267"/>
            <p14:sldId id="271"/>
            <p14:sldId id="272"/>
            <p14:sldId id="273"/>
            <p14:sldId id="274"/>
            <p14:sldId id="275"/>
            <p14:sldId id="279"/>
            <p14:sldId id="276"/>
            <p14:sldId id="277"/>
            <p14:sldId id="278"/>
            <p14:sldId id="26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E863-276B-49C7-859C-5F515B64E944}" type="datetimeFigureOut">
              <a:rPr lang="en-US" smtClean="0"/>
              <a:t>9/18/2017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305A9-1E06-4466-8E22-36C6BA7369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170CC-24D0-44C2-87E3-A2F862B302FE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8BAC0-6107-4D27-8BD9-4B2183B7CC6B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8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6B82-9AD1-40C8-A2CF-6D3DE3EEF0E7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7DF9-EC9F-4078-A271-41E6AECB8D9A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1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DA553-CF7A-4484-AF61-B9E8C37CD15F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4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049E-0E78-4376-8AB2-BE04AB90C5FF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ED707-08BB-46CF-87D1-76549F84CD5B}" type="datetime1">
              <a:rPr lang="en-US" smtClean="0"/>
              <a:t>9/18/2017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52D8-030D-4429-AD0A-389CB69F7EE5}" type="datetime1">
              <a:rPr lang="en-US" smtClean="0"/>
              <a:t>9/18/2017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3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A751-EFF3-408F-B7FA-84232C8BB055}" type="datetime1">
              <a:rPr lang="en-US" smtClean="0"/>
              <a:t>9/18/2017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8404-9892-4638-9CA0-795F5CCCF814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6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5918E-3EA0-4BA1-9D6A-E015A16038B1}" type="datetime1">
              <a:rPr lang="en-US" smtClean="0"/>
              <a:t>9/18/2017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https://github.com/crhallberg/IMM120 : x1-Flappy Bird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98EF-F8A3-4297-A8AF-09AEF40B26F6}" type="datetime1">
              <a:rPr lang="en-US" smtClean="0"/>
              <a:t>9/18/2017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https://github.com/crhallberg/IMM120 : x1-Flappy Bird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1A35-D2D9-4745-A850-92A79F939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68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hallberg/IMM120" TargetMode="External"/><Relationship Id="rId2" Type="http://schemas.openxmlformats.org/officeDocument/2006/relationships/hyperlink" Target="https://cdpn.io/e/VMYWq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hallberg/IMM120" TargetMode="External"/><Relationship Id="rId2" Type="http://schemas.openxmlformats.org/officeDocument/2006/relationships/hyperlink" Target="https://codepen.io/crhallberg/pen/veNQJo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5js.org/reference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hallberg/IMM12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7573-8DFA-4AD1-BE0B-7F41BFB3B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IMM120 – 18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B5DE9-EC36-460B-89F9-2884F447F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Making Things Move</a:t>
            </a:r>
          </a:p>
        </p:txBody>
      </p:sp>
    </p:spTree>
    <p:extLst>
      <p:ext uri="{BB962C8B-B14F-4D97-AF65-F5344CB8AC3E}">
        <p14:creationId xmlns:p14="http://schemas.microsoft.com/office/powerpoint/2010/main" val="3491852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line(</a:t>
            </a:r>
            <a:r>
              <a:rPr lang="en-US" dirty="0">
                <a:solidFill>
                  <a:srgbClr val="FF0000"/>
                </a:solidFill>
              </a:rPr>
              <a:t>x1, y1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x2, y2</a:t>
            </a:r>
            <a:r>
              <a:rPr lang="en-US" dirty="0"/>
              <a:t>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pPr algn="ctr"/>
            <a:r>
              <a:rPr lang="en-US" dirty="0" err="1"/>
              <a:t>rect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cornerX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cornerY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width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height</a:t>
            </a:r>
            <a:r>
              <a:rPr lang="en-US" dirty="0"/>
              <a:t>);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66A2BE7-AFF1-40DC-9E3A-A60511A894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21500" y="2505075"/>
            <a:ext cx="3684588" cy="368458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B7E729-7552-4AB7-8511-9EAF044B2E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3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2ACB-707E-4DB7-B6BA-86D3EEAC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Shapes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5B562-374B-449E-A4B5-70E7199A9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ellipse(</a:t>
            </a:r>
            <a:r>
              <a:rPr lang="en-US" dirty="0" err="1">
                <a:solidFill>
                  <a:srgbClr val="FF0000"/>
                </a:solidFill>
              </a:rPr>
              <a:t>centerX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centerY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width</a:t>
            </a:r>
            <a:r>
              <a:rPr lang="en-US" dirty="0"/>
              <a:t>, [</a:t>
            </a:r>
            <a:r>
              <a:rPr lang="en-US" dirty="0">
                <a:solidFill>
                  <a:srgbClr val="00B0F0"/>
                </a:solidFill>
              </a:rPr>
              <a:t>h</a:t>
            </a:r>
            <a:r>
              <a:rPr lang="en-US" dirty="0"/>
              <a:t>])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74FF49F-5061-427D-9C31-56099E9AFB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6387" y="2505075"/>
            <a:ext cx="3684588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F90FA3-BFAC-46C5-812A-CF9CA56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650606" cy="823912"/>
          </a:xfrm>
        </p:spPr>
        <p:txBody>
          <a:bodyPr/>
          <a:lstStyle/>
          <a:p>
            <a:r>
              <a:rPr lang="en-US" dirty="0"/>
              <a:t>triangle(</a:t>
            </a:r>
            <a:r>
              <a:rPr lang="en-US" dirty="0">
                <a:solidFill>
                  <a:srgbClr val="FF0000"/>
                </a:solidFill>
              </a:rPr>
              <a:t>x1, y1  </a:t>
            </a:r>
            <a:r>
              <a:rPr lang="en-US" dirty="0"/>
              <a:t>,  </a:t>
            </a:r>
            <a:r>
              <a:rPr lang="en-US" dirty="0">
                <a:solidFill>
                  <a:srgbClr val="00B050"/>
                </a:solidFill>
              </a:rPr>
              <a:t>x2, y2  </a:t>
            </a:r>
            <a:r>
              <a:rPr lang="en-US" dirty="0"/>
              <a:t>,  </a:t>
            </a:r>
            <a:r>
              <a:rPr lang="en-US" dirty="0">
                <a:solidFill>
                  <a:srgbClr val="00B0F0"/>
                </a:solidFill>
              </a:rPr>
              <a:t>x3, y3</a:t>
            </a:r>
            <a:r>
              <a:rPr lang="en-US" dirty="0"/>
              <a:t>);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8C019-B0EF-4467-A747-6F747008DB5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1500" y="2505075"/>
            <a:ext cx="3684588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827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C4C0-3A78-407E-8F71-C2FB661B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https://p5js.org/reference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E25AD-7699-4EF6-A7F9-2B8D9C9A5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best place for questions!</a:t>
            </a:r>
          </a:p>
        </p:txBody>
      </p:sp>
    </p:spTree>
    <p:extLst>
      <p:ext uri="{BB962C8B-B14F-4D97-AF65-F5344CB8AC3E}">
        <p14:creationId xmlns:p14="http://schemas.microsoft.com/office/powerpoint/2010/main" val="201696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's Flappy Bird!">
            <a:extLst>
              <a:ext uri="{FF2B5EF4-FFF2-40B4-BE49-F238E27FC236}">
                <a16:creationId xmlns:a16="http://schemas.microsoft.com/office/drawing/2014/main" id="{F8AAE836-F21C-49D9-BD0B-66909C10858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6019" y="-31058"/>
            <a:ext cx="5312898" cy="688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532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6378-49A3-43E9-93BB-17267F57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hlinkClick r:id="rId2"/>
              </a:rPr>
              <a:t>https://cdpn.io/e/VMYWqP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DAF8-FE68-40BA-8921-D7B0AE13C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  <a:p>
            <a:endParaRPr lang="en-US" dirty="0"/>
          </a:p>
          <a:p>
            <a:r>
              <a:rPr lang="en-US" dirty="0"/>
              <a:t>Follow along! </a:t>
            </a:r>
            <a:r>
              <a:rPr lang="en-US" dirty="0">
                <a:hlinkClick r:id="rId3"/>
              </a:rPr>
              <a:t>https://github.com/crhallberg/IMM120</a:t>
            </a:r>
            <a:r>
              <a:rPr lang="en-US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145184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7D6037-5A82-4555-B358-8FEF7784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Houston, we have a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573F7C-5EB7-4130-B756-8BC91BB2A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noLoop</a:t>
            </a:r>
            <a:r>
              <a:rPr lang="en-US" b="1" dirty="0"/>
              <a:t>();</a:t>
            </a:r>
            <a:r>
              <a:rPr lang="en-US" dirty="0"/>
              <a:t> - Stop the draw loop</a:t>
            </a:r>
          </a:p>
          <a:p>
            <a:r>
              <a:rPr lang="en-US" b="1" dirty="0"/>
              <a:t>loop();</a:t>
            </a:r>
            <a:r>
              <a:rPr lang="en-US" dirty="0"/>
              <a:t> - Restart the draw loop</a:t>
            </a:r>
          </a:p>
          <a:p>
            <a:endParaRPr lang="en-US" b="1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7490790-8699-41A3-A4C3-A12A3D01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285166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0739-61CC-4707-9351-6294A891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Houston, we had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0AE4-8FB7-4104-9A12-3F1D8956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 the bottom of setup(), add </a:t>
            </a:r>
            <a:r>
              <a:rPr lang="en-US" dirty="0" err="1"/>
              <a:t>noLoop</a:t>
            </a:r>
            <a:r>
              <a:rPr lang="en-US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 the top of </a:t>
            </a:r>
            <a:r>
              <a:rPr lang="en-US" dirty="0" err="1"/>
              <a:t>keyPressed</a:t>
            </a:r>
            <a:r>
              <a:rPr lang="en-US" dirty="0"/>
              <a:t>(), add loop();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7F195FD-11BB-4B1F-BE2C-AB73573D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2581837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5ADB-CE75-405A-8301-D97B32B7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Hitting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9C0B-F5F6-414F-922A-A577DBC2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a ground rectangle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draw detect when our bird hits the 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it does, let’s…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</a:t>
            </a:r>
            <a:r>
              <a:rPr lang="en-US" dirty="0" err="1"/>
              <a:t>birdY</a:t>
            </a:r>
            <a:r>
              <a:rPr lang="en-US" dirty="0"/>
              <a:t> to half way down the screen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 err="1"/>
              <a:t>noLoop</a:t>
            </a:r>
            <a:r>
              <a:rPr lang="en-US" dirty="0"/>
              <a:t>() again.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457200" lvl="1" indent="0">
              <a:buNone/>
            </a:pPr>
            <a:r>
              <a:rPr lang="en-US" i="1" dirty="0"/>
              <a:t>Let's call this </a:t>
            </a:r>
            <a:r>
              <a:rPr lang="en-US" b="1" i="1" dirty="0"/>
              <a:t>reset</a:t>
            </a:r>
            <a:r>
              <a:rPr lang="en-US" i="1" dirty="0"/>
              <a:t>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3DE0478E-5451-4C85-8BA6-8C39E2FD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379049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42E5-FA27-4174-A329-E5B9E88A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 the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35DC-4C38-44F4-B08D-7CB7A394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variable for the top line, set it to a random number that's not too low.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variable for the bottom line, set it to your top line plus a good gap, so we always have the same size window.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two lines horizontally.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fly above the top line, </a:t>
            </a:r>
            <a:r>
              <a:rPr lang="en-US" b="1" i="1" dirty="0"/>
              <a:t>reset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fall below the bottom line, </a:t>
            </a:r>
            <a:r>
              <a:rPr lang="en-US" b="1" i="1" dirty="0"/>
              <a:t>reset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B7D3CB-D836-422C-938D-C442E722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658897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B45B-83B3-43C3-8529-28CD01E1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Approaching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19C9-C7F8-452B-91B2-68C1E38D5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9907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new variable for the x position of the approaching pipe, starting all the way to the right (width).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the line vertically.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Subtract 1 from the pipe's position each frame to make it come left.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Only do the check for the top and bottom lines if the bird is to the right of this approaching line.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0321C3-EF8D-4EFE-9271-20807B8A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326466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6D2B-01A4-4AB6-A2F9-BAE3BF34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40AC-DEBF-4BB6-BCCA-917129DC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If you wanted to make a variable called “</a:t>
            </a:r>
            <a:r>
              <a:rPr lang="en-US" dirty="0" err="1"/>
              <a:t>oneHundred</a:t>
            </a:r>
            <a:r>
              <a:rPr lang="en-US" dirty="0"/>
              <a:t>” and set it equal to 100, how would you write that in code?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 == 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equals true (watch the doubles)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oneHundredX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no x required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</p:txBody>
      </p:sp>
    </p:spTree>
    <p:extLst>
      <p:ext uri="{BB962C8B-B14F-4D97-AF65-F5344CB8AC3E}">
        <p14:creationId xmlns:p14="http://schemas.microsoft.com/office/powerpoint/2010/main" val="2653499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1D94-FE19-4FEE-BBB9-0018B3A6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Pause For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5EA9C-3946-44F8-9B4B-745D70AE2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https://codepen.io/crhallberg/pen/veNQJo</a:t>
            </a:r>
            <a:r>
              <a:rPr lang="en-US" dirty="0"/>
              <a:t>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B4CD2D2-F53B-4DFE-8A24-34C88FF4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335081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766CBD-51F4-496A-82B4-98924B1A9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 the Pipe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BFDBE-3418-4335-903A-BF30589E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</a:t>
            </a:r>
            <a:r>
              <a:rPr lang="en-US" b="1" i="1" dirty="0"/>
              <a:t>reset the pipe</a:t>
            </a:r>
            <a:r>
              <a:rPr lang="en-US" dirty="0"/>
              <a:t> we want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Position to the far right side.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Pick a new top and bottom line value.</a:t>
            </a:r>
          </a:p>
          <a:p>
            <a:pPr marL="457200" lvl="1" indent="0">
              <a:buNone/>
            </a:pPr>
            <a:r>
              <a:rPr lang="en-US" i="1" dirty="0"/>
              <a:t>You can do these in reset()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pipe plus its width is off the left side of the screen, </a:t>
            </a:r>
            <a:r>
              <a:rPr lang="en-US" b="1" dirty="0"/>
              <a:t>reset the pipe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we hit the pipe with the bird, </a:t>
            </a:r>
            <a:r>
              <a:rPr lang="en-US" b="1" dirty="0"/>
              <a:t>reset the pipe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18DB73-C7DB-4109-842E-46D443F7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4075651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7A06-BE55-4225-8393-19E5F66D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 of the Pipe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5EEF-918E-412A-89E1-92633924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Make a new variable for the width of the pipe.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to our approaching pipe check to make sure we're to the left of our pipe plus its width.</a:t>
            </a:r>
          </a:p>
          <a:p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8B425A12-A9D7-49BF-8F41-40AFF40C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70074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8199-D561-405B-A1D1-65983BEE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Sentences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16C60-7D26-4C63-8DDF-5CF43AD1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589463"/>
            <a:ext cx="12192000" cy="15001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“if we're to the right of the approaching pipe and to the left of the pipe plus its width”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FDEF0EAB-BEA9-4F7A-A1F7-503C5C9A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1386990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9EF-A815-438B-B8C7-EB69B09D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&amp;&amp;</a:t>
            </a:r>
            <a:r>
              <a:rPr lang="en-US" b="1" dirty="0"/>
              <a:t> (Boolean AND)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124A6B-0767-4AC9-873B-068D21595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544562"/>
              </p:ext>
            </p:extLst>
          </p:nvPr>
        </p:nvGraphicFramePr>
        <p:xfrm>
          <a:off x="838200" y="2871990"/>
          <a:ext cx="10515600" cy="328411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60097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626343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25622323"/>
                    </a:ext>
                  </a:extLst>
                </a:gridCol>
              </a:tblGrid>
              <a:tr h="656822"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"Sentence"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Resolves to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"Sentence" Result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02774629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&lt; 5 </a:t>
                      </a:r>
                      <a:r>
                        <a:rPr lang="en-US" dirty="0">
                          <a:effectLst/>
                        </a:rPr>
                        <a:t>&amp;&amp;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&gt; 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and </a:t>
                      </a:r>
                      <a:r>
                        <a:rPr lang="en-US" b="1" i="1" dirty="0"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45696790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&lt; 5 </a:t>
                      </a:r>
                      <a:r>
                        <a:rPr lang="en-US" dirty="0">
                          <a:effectLst/>
                        </a:rPr>
                        <a:t>&amp;&amp; 10 &gt; 60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n-US" dirty="0">
                          <a:effectLst/>
                        </a:rPr>
                        <a:t> and false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46828254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14 &lt; 5 &amp;&amp;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&gt; 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false and </a:t>
                      </a:r>
                      <a:r>
                        <a:rPr lang="en-US" sz="18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83080054"/>
                  </a:ext>
                </a:extLst>
              </a:tr>
              <a:tr h="6568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40 &lt; 5 &amp;&amp; 10 &gt; 16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 and false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15518049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CC33B1-5284-48B4-9777-29FA4ABB09B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046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Boolean AND sentence is only true if </a:t>
            </a:r>
            <a:r>
              <a:rPr lang="en-US" b="1" i="1" dirty="0"/>
              <a:t>both sides are true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5275166A-6A54-4C2C-BFB8-63772E65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977366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0DD7-C194-4555-9B3C-89601B17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FF8B-BA51-4658-AF6B-663612C4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text(“words” / variable, x, y);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(number);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textAlign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(LEFT / CENTER / RIGHT);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https://p5js.org/reference/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714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D3F56D-DF31-426A-B4E7-4F40F293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DONE!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5876D5-F1F2-4650-9C38-684AD403C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Party time!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DD68E1-4C50-4717-8067-93A2247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</p:spPr>
        <p:txBody>
          <a:bodyPr/>
          <a:lstStyle/>
          <a:p>
            <a:r>
              <a:rPr lang="en-US" sz="2400" dirty="0">
                <a:hlinkClick r:id="rId2"/>
              </a:rPr>
              <a:t>https://github.com/crhallberg/IMM120</a:t>
            </a:r>
            <a:r>
              <a:rPr lang="en-US" sz="2400" dirty="0"/>
              <a:t> : x1-Flappy Bird</a:t>
            </a:r>
          </a:p>
        </p:txBody>
      </p:sp>
    </p:spTree>
    <p:extLst>
      <p:ext uri="{BB962C8B-B14F-4D97-AF65-F5344CB8AC3E}">
        <p14:creationId xmlns:p14="http://schemas.microsoft.com/office/powerpoint/2010/main" val="99737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9592-BDD0-44C2-8F40-D37B86B4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AE67E-1F5B-4A03-9B0F-7339F026C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pipe where it should go (use your variables).</a:t>
            </a:r>
          </a:p>
          <a:p>
            <a:r>
              <a:rPr lang="en-US" dirty="0"/>
              <a:t>Send me how your version turned out.</a:t>
            </a:r>
          </a:p>
        </p:txBody>
      </p:sp>
    </p:spTree>
    <p:extLst>
      <p:ext uri="{BB962C8B-B14F-4D97-AF65-F5344CB8AC3E}">
        <p14:creationId xmlns:p14="http://schemas.microsoft.com/office/powerpoint/2010/main" val="55588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2B31-9E43-4825-BB47-CE12BFD1B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Their Names</a:t>
            </a:r>
          </a:p>
        </p:txBody>
      </p:sp>
      <p:pic>
        <p:nvPicPr>
          <p:cNvPr id="7170" name="Picture 2" descr="https://img.freeauctiondesigns.com/esmir/sublimasyon-seramik-beyaz-kupa-ithal-5820-11-B.png">
            <a:extLst>
              <a:ext uri="{FF2B5EF4-FFF2-40B4-BE49-F238E27FC236}">
                <a16:creationId xmlns:a16="http://schemas.microsoft.com/office/drawing/2014/main" id="{F4FBDBA1-9FAD-4082-9ED8-F1472F5771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057" y="2054530"/>
            <a:ext cx="5508161" cy="510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0ADCB7-DCE5-481B-B9BA-E1FFFCC7F032}"/>
              </a:ext>
            </a:extLst>
          </p:cNvPr>
          <p:cNvSpPr/>
          <p:nvPr/>
        </p:nvSpPr>
        <p:spPr>
          <a:xfrm>
            <a:off x="4323058" y="4079631"/>
            <a:ext cx="3095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anDown">
              <a:avLst>
                <a:gd name="adj" fmla="val 11239"/>
              </a:avLst>
            </a:prstTxWarp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bg1">
                    <a:lumMod val="75000"/>
                    <a:lumOff val="25000"/>
                  </a:schemeClr>
                </a:solidFill>
                <a:effectLst/>
              </a:rPr>
              <a:t>ballSpeed</a:t>
            </a:r>
            <a:endParaRPr lang="en-US" sz="5400" b="0" cap="none" spc="0" dirty="0">
              <a:ln w="0"/>
              <a:solidFill>
                <a:schemeClr val="bg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D2732E-2BB6-4268-A70B-07697058E114}"/>
              </a:ext>
            </a:extLst>
          </p:cNvPr>
          <p:cNvSpPr txBox="1"/>
          <p:nvPr/>
        </p:nvSpPr>
        <p:spPr>
          <a:xfrm>
            <a:off x="1181686" y="3699803"/>
            <a:ext cx="13452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Name/</a:t>
            </a:r>
          </a:p>
          <a:p>
            <a:pPr algn="ctr"/>
            <a:r>
              <a:rPr lang="en-US" sz="3200" dirty="0"/>
              <a:t>Label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E9A0F-F824-4ADF-B3A5-57BEA50A852E}"/>
              </a:ext>
            </a:extLst>
          </p:cNvPr>
          <p:cNvSpPr txBox="1"/>
          <p:nvPr/>
        </p:nvSpPr>
        <p:spPr>
          <a:xfrm>
            <a:off x="9566031" y="1561514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DDFA8-603D-4D1F-93AE-127B65FDF6B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526926" y="4238412"/>
            <a:ext cx="1362131" cy="4616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6E4DD4-1475-4497-9626-9F4F817B6573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5725551" y="1853902"/>
            <a:ext cx="3840480" cy="425064"/>
          </a:xfrm>
          <a:prstGeom prst="curvedConnector3">
            <a:avLst>
              <a:gd name="adj1" fmla="val 99084"/>
            </a:avLst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4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C91F-82EE-424B-BA09-B4B83AFB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Their Names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FBBCA-1B03-4ACE-87D6-DCC92C8518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xPosition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ballLeft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Jessie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56EE4-5BFF-4798-BEFF-A5D81E358D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yPosition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vPos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ballTop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Skyler</a:t>
            </a:r>
          </a:p>
        </p:txBody>
      </p:sp>
    </p:spTree>
    <p:extLst>
      <p:ext uri="{BB962C8B-B14F-4D97-AF65-F5344CB8AC3E}">
        <p14:creationId xmlns:p14="http://schemas.microsoft.com/office/powerpoint/2010/main" val="2707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BE09-0C3F-49A9-B09D-0844081D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AA89-4054-4744-8BB6-45BDD753D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&lt; 5)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88% Right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8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C6D9-89CE-4E34-AE99-B9BFD5A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097B6-6003-4FED-B356-1F27BE9A8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(4 != 4)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100% Right</a:t>
            </a:r>
          </a:p>
        </p:txBody>
      </p:sp>
    </p:spTree>
    <p:extLst>
      <p:ext uri="{BB962C8B-B14F-4D97-AF65-F5344CB8AC3E}">
        <p14:creationId xmlns:p14="http://schemas.microsoft.com/office/powerpoint/2010/main" val="338429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D22E-A6B3-4E06-B118-980B7D91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5C8C-5138-47F2-B01F-E2EB46A55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2. Which shapes do the following code samples produce?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(!(14 &gt; 80))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ellipse(…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triangle(…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94% Right</a:t>
            </a:r>
          </a:p>
        </p:txBody>
      </p:sp>
    </p:spTree>
    <p:extLst>
      <p:ext uri="{BB962C8B-B14F-4D97-AF65-F5344CB8AC3E}">
        <p14:creationId xmlns:p14="http://schemas.microsoft.com/office/powerpoint/2010/main" val="199097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601E-6A9A-4011-BD54-E507BC55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673E-2E1B-4C47-A9C2-98090D0EA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Feedback</a:t>
            </a:r>
          </a:p>
          <a:p>
            <a:endParaRPr lang="en-US" b="1" dirty="0"/>
          </a:p>
          <a:p>
            <a:r>
              <a:rPr lang="en-US" dirty="0"/>
              <a:t>Slow down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(x4)</a:t>
            </a:r>
          </a:p>
          <a:p>
            <a:r>
              <a:rPr lang="en-US" dirty="0"/>
              <a:t>More visuals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Handouts? </a:t>
            </a:r>
            <a:r>
              <a:rPr lang="en-US" dirty="0">
                <a:hlinkClick r:id="rId2"/>
              </a:rPr>
              <a:t>https://github.com/crhallberg/IMM120</a:t>
            </a:r>
            <a:endParaRPr lang="en-US" dirty="0"/>
          </a:p>
          <a:p>
            <a:pPr lvl="1"/>
            <a:r>
              <a:rPr lang="en-US" dirty="0"/>
              <a:t>will try to put on Canvas before class</a:t>
            </a:r>
          </a:p>
          <a:p>
            <a:r>
              <a:rPr lang="en-US" dirty="0"/>
              <a:t>Is it ok to go off and code something different?</a:t>
            </a:r>
          </a:p>
          <a:p>
            <a:pPr lvl="1"/>
            <a:r>
              <a:rPr lang="en-US" dirty="0"/>
              <a:t>Yes, </a:t>
            </a:r>
            <a:r>
              <a:rPr lang="en-US" i="1" dirty="0"/>
              <a:t>but you must be coding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2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4E6-10DF-4B0B-9645-09F4D08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Previously, </a:t>
            </a:r>
            <a:r>
              <a:rPr lang="en-US" dirty="0"/>
              <a:t>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AAF6-F53F-44FD-922A-040293FF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Buzzer beaters</a:t>
            </a:r>
          </a:p>
          <a:p>
            <a:endParaRPr lang="en-US" b="1" dirty="0"/>
          </a:p>
          <a:p>
            <a:r>
              <a:rPr lang="en-US" dirty="0"/>
              <a:t>I may have misspoke last week:</a:t>
            </a:r>
          </a:p>
          <a:p>
            <a:pPr lvl="1"/>
            <a:r>
              <a:rPr lang="en-US" dirty="0"/>
              <a:t>If you hand in an assignment that </a:t>
            </a:r>
            <a:r>
              <a:rPr lang="en-US" b="1" dirty="0"/>
              <a:t>clearly shows work</a:t>
            </a:r>
            <a:r>
              <a:rPr lang="en-US" dirty="0"/>
              <a:t> but doesn’t demonstrate what I was looking for, I’m not going to hold it against you.</a:t>
            </a:r>
          </a:p>
          <a:p>
            <a:pPr lvl="1"/>
            <a:r>
              <a:rPr lang="en-US" b="1" dirty="0"/>
              <a:t>Please contact me if you’re not sure of the assignment or your idea.</a:t>
            </a:r>
          </a:p>
          <a:p>
            <a:pPr lvl="1"/>
            <a:r>
              <a:rPr lang="en-US" b="1" dirty="0"/>
              <a:t>Please contact me if you’re having trouble.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marL="0" indent="0">
              <a:buNone/>
            </a:pPr>
            <a:r>
              <a:rPr lang="en-US" sz="2000" i="1" dirty="0"/>
              <a:t>PS. You can turn in your assignments by putting your links on Canvas</a:t>
            </a:r>
          </a:p>
        </p:txBody>
      </p:sp>
    </p:spTree>
    <p:extLst>
      <p:ext uri="{BB962C8B-B14F-4D97-AF65-F5344CB8AC3E}">
        <p14:creationId xmlns:p14="http://schemas.microsoft.com/office/powerpoint/2010/main" val="62327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1028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Source Sans Pro</vt:lpstr>
      <vt:lpstr>Source Sans Pro Black</vt:lpstr>
      <vt:lpstr>Office Theme</vt:lpstr>
      <vt:lpstr>IMM120 – 18 Sept</vt:lpstr>
      <vt:lpstr>Previously, in IMM120</vt:lpstr>
      <vt:lpstr>Variables and Their Names</vt:lpstr>
      <vt:lpstr>Variables and Their Names</vt:lpstr>
      <vt:lpstr>Previously, in IMM120</vt:lpstr>
      <vt:lpstr>Previously, in IMM120</vt:lpstr>
      <vt:lpstr>Previously, in IMM120</vt:lpstr>
      <vt:lpstr>Previously, in IMM120</vt:lpstr>
      <vt:lpstr>Previously, in IMM120</vt:lpstr>
      <vt:lpstr>All the Shapes</vt:lpstr>
      <vt:lpstr>All the Shapes</vt:lpstr>
      <vt:lpstr>https://p5js.org/reference </vt:lpstr>
      <vt:lpstr>PowerPoint Presentation</vt:lpstr>
      <vt:lpstr>https://cdpn.io/e/VMYWqP </vt:lpstr>
      <vt:lpstr>Houston, we have a problem</vt:lpstr>
      <vt:lpstr>Houston, we had a problem</vt:lpstr>
      <vt:lpstr>Hitting the World</vt:lpstr>
      <vt:lpstr>Between the Lines</vt:lpstr>
      <vt:lpstr>The Approaching Pipe</vt:lpstr>
      <vt:lpstr>A Pause For Functions</vt:lpstr>
      <vt:lpstr>Reset the Pipe</vt:lpstr>
      <vt:lpstr>The Back of the Pipe</vt:lpstr>
      <vt:lpstr>Boolean Sentences</vt:lpstr>
      <vt:lpstr>&amp;&amp; (Boolean AND)</vt:lpstr>
      <vt:lpstr>Drawing Text</vt:lpstr>
      <vt:lpstr>DONE!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IMM120 – 18 Sept</dc:title>
  <dc:creator>Christopher Hallberg</dc:creator>
  <cp:lastModifiedBy>Christopher Hallberg</cp:lastModifiedBy>
  <cp:revision>21</cp:revision>
  <dcterms:created xsi:type="dcterms:W3CDTF">2017-09-12T03:31:25Z</dcterms:created>
  <dcterms:modified xsi:type="dcterms:W3CDTF">2017-09-18T20:06:17Z</dcterms:modified>
</cp:coreProperties>
</file>