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80" r:id="rId4"/>
    <p:sldId id="281" r:id="rId5"/>
    <p:sldId id="287" r:id="rId6"/>
    <p:sldId id="283" r:id="rId7"/>
    <p:sldId id="285" r:id="rId8"/>
    <p:sldId id="293" r:id="rId9"/>
    <p:sldId id="286" r:id="rId10"/>
    <p:sldId id="288" r:id="rId11"/>
    <p:sldId id="289" r:id="rId12"/>
    <p:sldId id="290" r:id="rId13"/>
    <p:sldId id="291" r:id="rId14"/>
    <p:sldId id="295" r:id="rId15"/>
    <p:sldId id="298" r:id="rId16"/>
    <p:sldId id="294" r:id="rId17"/>
    <p:sldId id="292" r:id="rId18"/>
    <p:sldId id="297" r:id="rId19"/>
    <p:sldId id="299" r:id="rId20"/>
    <p:sldId id="296" r:id="rId21"/>
    <p:sldId id="271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8-01-22T23:12:46.497"/>
    </inkml:context>
    <inkml:brush xml:id="br0">
      <inkml:brushProperty name="width" value="0.05292" units="cm"/>
      <inkml:brushProperty name="height" value="0.05292" units="cm"/>
      <inkml:brushProperty name="color" value="#FFFF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18177 7620 0,'0'0'62,"40"0"-31,-40 0-15,41 0-16,-1 0 15,0 40 1,0 0-16,40 40 16,41-40-1,-41 81-15,-40-81 16,80 40-1,-80-80 1,1 40 0,-1 0-16,0-40 15,0 40-15,-40-40 16,40 0-1,0 40-15,0 1 16,0-41 0,-40 0-16,0 0 15,41 40 1,-41-40-1,0 0-15,0 40 32,40-40-1,-40 40 0</inkml:trace>
  <inkml:trace contextRef="#ctx0" brushRef="#br0" timeOffset="1291.001">19140 7580 0,'0'0'62,"-40"0"-46,40 0-1,0 40-15,-40 0 16,0 40-1,0-80 1,0 40-16,40 0 16,-40-40-1,40 41-15,-41-41 16,1 40-1,40-40-15,-40 0 16,40 40 0,-40 0-16,0-40 15,40 40 1,-40-40-16,40 40 15,-40 0-15,0-40 16,40 40 0,-41-40-1,41 0 1,-40 40-16,0-40 31,40 40-31,-40-40 16,0 41-16,40-41 15,-40 0 1,40 40-16,0-40 31,0 40-31,-80-40 0,80 40 16,0-40-1,0 0-15,-41 40 16,41 0-1,-40-40 1,40 0 0,0 40-1,-40-40-15,0 0 31,40 0-15,0 40 0</inkml:trace>
  <inkml:trace contextRef="#ctx0" brushRef="#br1" timeOffset="35310.05">14606 4171 0,'-40'0'16,"40"0"15,0 0-15,0 0-1,0 40 1,40 0-16,0 0 15,0 0 1,41 0-16,-41 0 16,0 1-16,40-1 15,-80 0 1,80 0-16,-40 0 15,1-40 1,-1 80-16,40-80 16,-40 80-1,0-39-15,0-1 16,0-40-1,-40 80 1,41-80-16,-41 40 16,0-40-1,40 0 1,0 0-1,-40 40 17,0 0-1,0-40-31,0 0 15,40 0 17,-40 40-1,40-40-31,-40 0 15,40 0 1,-40 40-16,0-40 16</inkml:trace>
  <inkml:trace contextRef="#ctx0" brushRef="#br1" timeOffset="36640.051">15609 4171 0,'0'0'47,"0"0"-32,-40 80 1,0-80 0,0 40-16,40 0 15,-40 0 1,40-40-16,-40 40 15,-1-40 1,41 41 0,-40-1-16,0-40 15,0 40 1,40-40-16,-40 40 15,40 0 1,-40-40 0,0 40-1,40-40-15,-40 40 16,40-40-1,-41 40 1,1-40 0,40 40-1,0-40-15,0 0 16,-40 0-1,40 41 1,-40-41 0,40 0 15,0 40-31,-40-40 15,0 40 1,40-40 0,0 40-16,-40-40 15,40 40 1,0-40-16,-40 40 15,-1 0 1,41-40 0,0 0-16,-40 40 31,40-40-16</inkml:trace>
  <inkml:trace contextRef="#ctx0" brushRef="#br1" timeOffset="41521.058">14887 4291 0,'0'40'31,"-40"0"-31,40-40 0,0 40 15,-40 1 1,40-1-16,-40 0 16,40-40-16,0 80 15,-41-80 1,41 40-1,0-40 1,0 40-16,0 0 16,0-40 15,0 0-16,41 0-15,-1 0 16,40-40-16,-80 40 16,40 0-1,0-40 1,-40 40 15,0 0 16,0 80-47,0-40 15,0 1-15,-40 39 16,0-80 0,40 40-16,0-40 15,-40 40 1,40 0-16,0-40 15,0 0 1,0 0 15,40 0-15,0-40-16,0 0 15,121-121 1,-121 81-16,40 0 16,-40 0-1,-40 80-15,40-40 16,-40 0-1,0 40-15,0 0 63,0 0-48,0 40-15,0 0 32,0-40-32,0 80 15,0-80 1,0 40-1,0-40-15,0 40 16,0 0 0,0-80 46,0-40-62,0 40 16,0-40-16,0-1 15,0 81 1,0-40-16,0 40 15,0-40 1,0 40 15,0 40-15,0-40-1,0 40-15,0 1 16,0-1-16,0 0 16,0 0-1,0-40-15,0 40 16,0 0-1,0 0-15,0-40 16,0 40 0,0-40 15,40 0-16,1 0 17,-41 0-17,0 0 1,0-40 15,0 40 31,0 0-46,0 0-16</inkml:trace>
  <inkml:trace contextRef="#ctx0" brushRef="#br0" timeOffset="62997.089">14807 5695 0,'40'0'47,"-40"0"-47,40 0 16,-40 0-16,40 0 15,-40 0 1,40 0-16,0 40 16,41-40-1,-81 0 1,0 0-1,40 0 1,-40 0 0,80-40-16,-80-40 15,0 40-15,0-41 16,0 1-1,0 80-15,0-40 16,0 40 0,0 0-16,-40 0 31,0 0-31,0 80 15,-41 0-15,81 41 16,0-41 0,-40 0-16,40-40 15,0 0 1,0 0-16,0 1 15,0 39 1,0-40-16,0 0 16,0 0-1,40 0-15,-40-40 16,40 0-16,1 0 15,-41 0 1,40 0-16,40 0 16,-80 0-1,40-40-15,0 0 16,-40 0-1,40-40-15,-40 80 16,0-40 0,0-1-16,0 1 15,0 40-15,0 0 31,0 0-15,-40 0 0,0 0-16,0 0 31,0 40-31,40 1 15,-40-1-15,40 0 16,0-40 0,0 40-1,0-40 1,0 0-16,0 40 15,40-40 1,-40 0-16,40 0 16,0 0-1,0 0-15,0 0 16,0-80-16,1 80 15,-41-40 1,0 0-16,0-1 16,0 1-1,0 40-15,0-40 16,0 0-1,0 40-15,0 0 16,0 0 0,-41 0-16,1 0 15,-40 0-15,80 0 16,-40 0-1,0 0-15,0 40 32,40-40-32,0 40 15,0-40 1,0 40-1,0-40 1,40 0 0,0 0-16,40 0 15,41-40 1,-41 0-16,-40-40 15,0 40 1,-40 0-16,0-40 31,0 80-31,0-81 16,0 81-16,0-40 15,-40 40 1,0 0-16,40 0 16,-40 0-1,0 0-15,-1 0 16,1 81-1,-40-41-15,80 0 16,-40 0 0,40 0-16,-40 0 15,40-40 1,0 40-1,0 0-15,0-40 16,40 0 0,0 0-16,0 0 15,0 0 1,-40 0-16,81 0 15,-81-40 1,40-80-16,-40 40 16,0 40-16,0-1 15,-40 1 1,40 0-16,-41 40 15,1 0 1,0 0-16,40 0 16,-40 0-1,0 0-15,-40 0 16,-1 0-1,81 40-15,-40 0 16,0 1-16,40-41 16,0 40-1,0 0-15,0 0 16,0 0-1,0-40-15,0 40 16,0 0 0,0-40-1,0 0-15,80 0 16,-80 0-1,81 0-15,-81-40 16,0-40 0,0 40-16,0 0 31,0 0-31,0-1 0,0 41 15,0-40 1,0 40-16,0 0 16,-81 0-16,41 40 15,-80 41 1,80-1-16,0 0 15,0 0 1,-41-40-16,81 0 16,0-40-1,0 41-15,0-41 16,0 40-1,0-40 1,40 0-16,1 0 16,39 0-1,0-40-15,0 40 16,-80 0-1,40-41 1,-40 41 46</inkml:trace>
  <inkml:trace contextRef="#ctx0" brushRef="#br1" timeOffset="76959.108">13763 4652 0,'0'0'16,"0"-40"-16,0 0 31,0 40 47,0 40-62,0 0-16,40-40 15,-40 40 1,41 0-16,-1 0 16,0-40-16,0 0 15,40 0 1,-40-40-16,0 0 15,-40 0 1,0-40-16,0 80 16,0-80-1,0 80-15,0 0 16,-80 0-16,0 0 15,0 80 1,-1 0-16,1 0 16,40 1-1,40-81-15,0 40 16,0 0-1,0-40-15,0 40 32,120-40-17,-39 0-15,39-40 16,0 0-1,-39 0-15,-41-41 16,-40 41 0,0 0-16,0-40 15,0 80 1,0-40-1,0 40-15,-40 0 16,0 0-16,-41 0 16,41 0-16,40 0 15,-40 0 1,0 0-16,40 0 15,0 0 1,0 0 15,0 0-15,40 40-16,40-40 15,-40 0 1,1 0-16,39 0 16,-80 0-1,40 0-15,0-80 16,0 80-1,-40-81-15,0 81 16,0-40 0,-80 0-16,40 0 15,-81 40-15,1 0 16,0 0-1,-1 0-15,81 0 16,-40 40 0,40 0-16,0 0 15,40 1 16,0-41-15,40 80 0,40-40-16,0-40 15,1 0 1,39 40-16,0-40 15,-39 0 1,-1-40-16,0 0 16,-80 0-1,0-81-15,0 81 16,0 40-16,-40-80 15,40 80 1,-40 0-16,-40 0 16,39 0-1,1 0-15,-40 0 16,40 40-1,-40 0-15,80 0 16,-40 0 0,40-40-16,0 41 15,0-41-15,0 40 16,0 0-1,80-40-15,40 0 16,-40 0 0,41-80-16,-1-1 15,-80-39 1,0 0-16,-40 40 15,0-1 1,0 1-16,-80 80 16,40-40-16,-40 40 15,40 0 1,-41 0-16,1 0 15,40 80 1,0-40-16,0 41 16,0-81-1,40 80-15,0-80 16,0 40 15,0-40-15,0 40-1,0-40 16,0 40-31,0-40 16,0 0 0,0 40-1,0-40-15,0 40 16,0-40-1,0 40 1,0 0 0,0-40-16,-40 41 31,-1-41-31,41 40 15,0-40 1,0 40-16,0-40 16,0 40-16,0 40 15,0-40 1,41 40-16,-1-39 15,0-1 1,0-40-16,-40 0 16,40 0-1,0 0 1,0 0-16,0 0 15,-40 0 1,0-40-16,0-1 31,41 1-31,-1-80 0,-40 120 16,0-40-1,0 0-15,0 0 16,0 0 0,0 40-16,0 0 15,-81 0 1,41 0-1,-40 0-15,0 80 16,0-40 0,39 0-16,41 0 15,-40-40 1,40 40-16,0-40 78,0 0-63,0 0 1</inkml:trace>
  <inkml:trace contextRef="#ctx0" brushRef="#br1" timeOffset="82911.117">12921 4692 0,'0'0'16,"-40"0"-1,40 0-15,-81 0 16,81 0-16,-40 0 31,40 0-31,-40 0 16,40 0-16,0 0 15,0 40 1,0 0-16,0 1 16,0-41-1,0 0-15,40 40 16,0-40-1,41 0-15,39 0 16,-40 0 0,0 0-16,1-121 15,-41 81-15,0-40 16,-40 0-1,0 40-15,-40-41 16,-40 81 0,39 0-16,-39 0 15,-40 0 1,-81 0-16,81 41 15,-1 39 1,-39 0-16,120-40 16,-40 0-16,80 0 15,-41 0 1,41-40-16,0 41 31,0-41 0,81 0-31,39 40 16,0-40-16,-39 0 15,-1 0 1,40 0-16,-80 0 16,1-81-1,-1 81-15,0-80 16,-40 0-1,0 0-15,-40 40 16,-41-41 0,41 81-16,-40 0 15,40 0-15,0 0 16,-40 0-1,80 0-15,-41 41 16,41-1 0,0-40-16,0 40 15,0-40 1,0 0-1,0 0 1,81 0-16,39 0 16,-40 0-16,1-40 15,-1 0 1,-40-1-16,0 1 15,-40 40 1,0 0 31,-40 81-47,40-1 15,-40 40 1,40-80-16,0 40 16,0-39-1,0-1-15,0 0 16,0-40-1,0 0 17,0 40-17,40-40-15,0 0 0,40 0 16,-40 0-1,1-40-15,-1-40 16,0-41 0,-40 81-16,0-80 15,0 40 1,-80-1-16,-1 41 15,1 40-15,0-40 16,40 40 0,-81 0-16,81 0 15,40 0 1,-40 40-16,0 0 15,40 0 1,0-40-16,0 41 31,0-1-31,0-40 16,0 0-16,40 0 15,0 0 1,0 0-16,-40 0 16,40 0-1,-40 40 48,0-40-48,0 40 1,0-40-1,0 40-15,0 0 16,0-40 0,0 40 15,0-40-16,41 0-15,39 0 16,-80 0 0,40 0-16,0 0 15,0 0 1,-40 0-1,0 0 32,-40 0-31,40 0-16,-40 0 15,0 0 1,0 0-16,40 0 16,-40 0-1,40 0 1,0 0-1</inkml:trace>
  <inkml:trace contextRef="#ctx0" brushRef="#br1" timeOffset="86262.122">4534 7459 0,'40'0'63,"-40"0"-48,41 0 17,-41 0-1,40 0-16,0 0 1,0 0 0,40 0-1,-40 0-15,121 0 16,-1 0-16,-39 41 15,-41-41 1,-40 40-16,80-40 16,41 40-1,-81-40-15,81 40 16,-41 0-1,41 0-15,-81-40 16,0 0 0,-40 40-16,40-40 15,81 40-15,-1-40 16,41 40-1,-81 1-15,-39-41 16,-1 0 0,0 0-16,1 0 15,-41 0 1,0 0-16,40 40 15,0-40-15,1 0 16,-41 40 0,80-40-16,-80 0 15,40 0 1,-39 0-16,79 0 15,-40 0 1,0 0-16,1 0 16,-1 0-1,-40 0-15,0 0 16,0 0-1,41 0 1,-41 0-16,0 0 16,40 0-1,-80 0-15,80-40 16,-80 40-1,0 0-15,40 0 16,-40-40 0,0 40 15,0 0-16,-120 0-15,0 0 16,-1-41 0,1 1-16,-41 40 15,-39-40 1,39 0-16,-79 0 15,79 40-15,1 0 16,-81-40 0,80 40-16,1 0 15,-81 0 1,80 0-16,1 0 31,-1 0-31,41 0 0,40 0 16,40 0-1,0 0-15,-41 0 16,41 0-1,-40 0-15,40 0 16,40 0-16,-40 0 16,0 0-1,-1 0-15,41 0 16,-40 0-1,0 0-15,-40 0 16,40 0 0,-40 0-16,39 0 15,-39 0 1,40 0-16,0 0 15,-80 0-15,79 0 16,1 0 0,40 0-1,-40 0 1,80 0 15,41 0-15,79-40-16,121-40 15,0 39 1,160-79-16,-80 40 15,-40 40 1,-40 0-16,-40 0 16,-80 40-1,-1 0-15,41 0 16,-121 0-1,40 0-15,-39 0 16,-1 40-16,0-40 16,-40 40-1,0-40-15,0 0 16,-40 0-1,41 0-15,-41 40 16,0-40 0,0 0-1,0 40 1,0 0-16,-81 0 15,-39 40-15,-121-39 16,0-1 0,-80 0-16,81 0 15,-41-40 1,-40 80-16,0-80 15,120 0 1,0 40-16,1-40 16,79 40-16,1-40 15,40 40 1,40-40-16,-41 41 31,81-41-31,-40 0 16,0 0-1,0 0-15,40 0 31,0 0-15,40 0 0,81-41-1,119-39-15,121 0 16,-80 40-1,40-40-15,-40 40 16,0 40 0,-120 0-1,39 0 1,-119 0-16,-1 0 0,-40 0 15,0-41-15,-40 41 16,40 0 0,0 0-1,-40 0 48,40 0-48,-40 0 1,41 0 15</inkml:trace>
  <inkml:trace contextRef="#ctx0" brushRef="#br1" timeOffset="102616.145">16372 12633 0,'0'-40'0,"-41"40"0,1-40 31,-80-40-31,80 80 16,0 0-1,40-40-15,-40 40 16,-1 0-16,41 0 62,0 0-62,0 80 16,41-40 0,-1 0-16,0 40 15,80-40 1,-80 0-16,0 0 15,41 1-15,-41-41 16,0 0 0,0 0-16,0 0 15,-40 0 1,40-41-16,-40 1 15,0 40 1,0-40-16,0 0 16,0 40-16,0-40 15,-80 40 1,-80 0-16,79 0 15,41 0 1,-40 80-16,-40-80 16,79 80-1,1-80-15,40 0 16,0 41-1,-40-1-15,40-40 16,0 40-16,0-40 31,0 0-15,0 40-1,40-40 1,0 0 0,1 0-16,39 0 15,0-40 1,0 40-16,1-80 16,-81 39-16,0 1 15,0-40 1,0 80-16,0-40 15,-41 0 1,-39 40-16,0 0 16,0 80-1,-1-40-15,41 40 16,0-39-16,0-1 15,40 40 1,0-80-16,0 80 16,0-80-1,0 40 16,0-40-31,0 0 16,80 0 0,1 0-16,-1 0 15,0-80-15,40 40 16,-39-40-1,-41-1-15,0 1 16,0-40 0,-40 40-16,0 40 15,-40 0 1,0-1-1,-40 1-15,-1 40 16,1 0-16,40 0 16,0 0-16,0 0 15,40 40 1,0 1-16,0-41 31,0 40-31,0-40 16,0 40-1,0-40-15,0 40 16,40 0-1,80-40 1,1 0-16,-41 0 16,40 0-1,-80 0-15,0 0 16,41 0-1,-81-40-15,40 40 16,-40-40 0,0 40-1,0-40-15,-80 40 16,39 0-1,-39 0-15,0 0 16,80 0 0,-40 40-16,40-40 15,0 40 1,0 0-1,0-40 1,0 40 0,0-40-1,0 0 1,40 40-16,0-40 15,-40 0 1,40 0 0,-40 0-1,0 0-15,0-40 16,0 40-16,-40-40 15,0 0 17,-40 40-32,-1 0 15,1 0-15,40 0 0,0 0 16,-40 0-1,80 40 1,0-40 0,-40 40-16,40 40 15,0-40-15,-41 0 16,41 1-1,0 39-15,0-40 16,0 0 0,0-40-16,0 40 15,41 0 1,-41-40-16,40 0 15,0 0 1,0 0-16,0 0 16,0-40-16,0 0 15,0 0 1,-40 0-16,41 0 15,-1 0 1,-40 40-16,0-41 16,0 1-1,0 40 1,-40 0-16,40 0 15,-41 0 1,1 0-16,0 81 16,40-81-1,0 40-15,-40-40 16,40 40-1,0-40 1,0 80 0,0-80-1,0 0-15,40 0 16,40 0-1,-39 0-15,-1 0 16,0 0 0,0 0-16,-40 0 31,40-80-31,0 40 15,0-41 1,-40 1-16,0 40 16,0 0-16,0 40 15,-40-40 1,0 0-16,0 40 15,40 0 1,-80 0-16,80 0 31,-40 0-15,40 0-16,0 40 31,0-40-15,0 40 15</inkml:trace>
  <inkml:trace contextRef="#ctx0" brushRef="#br0" timeOffset="119133.007">14887 12673 0,'40'40'16,"-40"-40"15,40 0-15,-40 0-1,0 0 1,0 0-1,0-40 17,0 40-32,0 0 46,40 0 48,0 0-78,1 0-16,-1-80 15,40 80 1,-80-40-16,0 0 15,0-40 1,0 80-16,0-41 16,0 41-1,-40 0 1,40 0-16,-40 0 15,-41 0 1,41 41-16,-40 39 16,40-40-1,40 40-15,-40-40 16,40 0-1,0-40-15,0 40 16,0-40 0,0 40-16,0-40 15,40 41 1,80-41-16,1 40 15,39-40-15,-39 0 16,-1 0 0,-40 0-16,-40 0 15,0 0 1,1-40-16,-41 40 15,40 0 1,-40-41-16,0 41 16,0-40-16,0 0 15,0 40 1,-40 0-16,-1 0 15,-39 0 1,40 0-16,0 0 16,0 40-1,0-40 1,40 40-16,0 1 15,0-41 1,0 40-16,0-40 31,0 40-15,0-40-1,40 0-15,0 0 16,-40 0 0,0 0-1,0 0 1,0-80-1,0 80-15,-40-41 16,40 41 0,-40 0-16,40 0 15,-40 0 1,-1 0-16,1 0 15,40 0 1,-40 0-16,0 0 16,40 0-16,-40 0 15,40 0 1,0 41-1,0-1 1,0-40-16,0 40 31,40-40-31,0 0 16,0 0-16,41 0 15,-1-40 1,-80 0-16,80-41 16,-40-39-1,-40 40-15,0 40 16,0 0-1,-40 0-15,0-1 32,40 41-32,-80 0 15,-1 0-15,41 0 16,-40 41-1,40-1-15,0 40 16,0-40 0,0 0-16,40 0 15,0 0 1,-41 40-16,1-80 15,40 41 1,0-1-16,0 0 16,0-40-16,0 40 15,0-40 1,40 0-16,1 40 31,-1-40-31,0 0 0,40 0 16,-80 0-1,40-40-15,-40 0 16,40 0-16,-40 0 15,0-1 1,0 41 0,0-40-1,0 40-15,-40 0 16,40 0-1,-80 0-15,40 0 16,0 0 0,40 0-16,-40 0 15,-41 40-15,41 41 16,0-81-1,40 40-15,0 0 16,0-40 0,0 0 15,0 0-31,80 0 31,41 0-31,-1 0 16,-40-40-16,-40-40 15,41-1 1,-81 41-16,40-40 15,-40 40 1,0 0-16,0 40 16,0-40-1,0 40-15,0 0 16,-40 0-16,0 0 15,-41 0 1,1 40-16,0 0 16,40 0-1,-41 40-15,81-80 16,-40 0-1,40 40-15,0-40 16,0 40 15,0-40 0,40 0-31,1 0 16,-1 0 0,0 0-1,-40 0 1,40 0-16,-40-80 15,0 80 1,0-40-16,0 40 16,0-40-16,0 40 31,0 0-16,-40 0 1</inkml:trace>
  <inkml:trace contextRef="#ctx0" brushRef="#br1" timeOffset="135751.509">16171 11470 0,'0'0'78,"0"0"-63,40 0-15,-40 0 16,40 0-16,0 0 15,0 0 1,-40 0 15,0 0 0,0 0-31,-40 0 16,40 0 0,-80 0-16,80 0 15,-40 40-15,40 0 16,-40-40-1,40 40-15,0-40 16,0 40 0,0-40-16,0 41 15,0-1 1,0-40-16,0 0 15,120 0 1,-40 0-16,-39-40 16,39-1-16,-40-39 15,40 40 1,-80-40-16,0 80 15,0-40 1,0 40-16,-40-40 16,-40 40-1,0 0-15,39 0 16,-39 0-16,80 0 15,-40 40 1,0 0-16,40-40 31,0 40-31,-40-40 16,40 40-1,0-40 1,0 40 0,0-40-1,0 40-15,40-40 16,0 0-1,-40 0-15,80 0 16,-80 0 0,40 0-16,-40 0 15,41 0 1,-41-40-16,0 0 31,0 40-31,0-40 16,0 40-16,0 0 15,-41 0 1,1 0-16,0 0 15,0 0 1,40 0-16,0 40 16,-40 0-1,0 0-15,40 41 16,0-81-16,0 40 15,0 0 1,0-40 0,0 40-1,80-40-15,40 0 16,1 0-1,-41 0-15,40-40 16,-39-40 0,-41-1-16,40 1 15,-80 40-15,0-40 16,-40 80-1,-40-80 1,-1 80 0,1 0-16,-40 0 15,80 40 1,0-40-16,-1 40 15,1 0 1,-40 40-16,40 0 16,0-40-16,40 1 15,-40-1 1,40 0-16,0-40 15,0 40 1,0 0-16,0-40 16,0 0-1,0 0-15,0 0 16,80 0-16,-40 0 15,40 0 1,1-80-16,-41 40 16,-40-41-1,0 41-15,0 0 16,0-40-1,0 80-15,0-40 16,-40 40 0,40 0-16,-41 0 15,1 0-15,40 0 16,-40 0-1,0 0-15,40 40 16,0-40 0,0 40-16,0-40 15,0 40 1,0 0-1,0-40 1,0 0 0,0 0-16,80 0 31,-80-40-31,0 40 15,0 0 1,0-40-16,0 40 31,-40 0-31,0 0 16,40 0-16,-80 0 15,80 0 1,0 0 46</inkml:trace>
  <inkml:trace contextRef="#ctx0" brushRef="#br1" timeOffset="146658.497">16372 13796 0,'0'0'0,"0"0"15,0-40 1,-41 40 0,41 0 15,0 0-16,0 40 1,0 0 0,0 0-1,0 0-15,0-40 16,0 41-1,0-41-15,0 40 16,41 0-16,-1-40 16,0 0-1,0 0-15,0 0 16,0-40-1,0 40-15,-40-40 16,0-1 0,0 41-16,0-40 15,0 0 1,-40 0-16,0 40 15,0 0-15,-40 0 16,40 0 0,-1 0-16,1 0 15,0 40 1,0-40-16,40 0 15,0 80 1,-40-39-16,0 39 16,40-80-16,0 80 31,0-80-31,0 40 0,0-40 15,0 40 1,40-40 0,0 40-1,0-40-15,0 0 16,81 0-1,-41-40-15,-40 0 16,40-80-16,-40 80 16,-40 0-1,41-1-15,-41 1 16,0 40-1,0-40-15,0 40 16,-81-80 0,41 80-16,0 0 15,-40 0 1,40 0-16,0 0 15,-41 0-15,41 0 16,0 40 0,0-40-16,0 40 15,40 0 1,0-40-1,0 40 1,0-40 0,0 0-16,40 0 15,-40 0 1,40 0-16,40 0 15,-40 0 1,41-40-16,-41 0 16,0 0-1,-40 0-15,0 40 16,0-40 15,0 40-31,0-40 0,0 40 16,-80 0-1,-1 0-15,1 0 31,40 0-31,-40 0 16,40 0 0,40 0-16,0 40 15,-40 0 1,40-40-16,0 40 15,0-40-15,0 40 16,0 0 0,80 0-16,-40 1 15,40-41 1,0 0-16,-39 0 15,39 0 1,-40 0-16,0 0 16,0-41-16,-40 41 15,0-40 1,0 0-16,0 0 15,0 40 1,0 0-16,-40-40 16,0 40-1,-40 0-15,40 0 16,-41 0-1,41 0-15,0 40 16,40-40-16,0 0 16,-40 40-1,40-40-15,0 80 16,0-80-1,0 41-15,0-41 32,0 0-32,40 0 15,0 0 1,0 0-16,-40 0 15,81 0 1,-81 0 0,40-41-1,-40 41 1,0-40-16,0 0 31,0 0-31,0 40 16,0 0-16,0 0 31,-40 0-16,40 0 1,0 0-16,0 40 31,0 0-31,0 0 16,0 1-1,0-41-15,0 40 16,0 0 0,80-40-1,-80 0-15,40 0 16,0 0-1,-40 0 1,40 0 0,-40-40-1,0 40 1,0-40-16,0 40 15,0-41 48</inkml:trace>
  <inkml:trace contextRef="#ctx0" brushRef="#br1" timeOffset="156874.091">16251 10507 0,'0'0'94,"0"0"-79,40 0-15,0 0 16,1 0 0,39 0-16,-80-40 15,40 0 1,-40 0-16,0 40 15,0-40 1,0 0 0,0 0-16,0 40 15,-40-40 1,40 40-16,-80 0 15,80 0 1,-41 0-16,1 0 16,0 0-16,0 0 15,40 0 1,-40 40-16,40 0 15,0 0 1,0 40-16,0-80 16,0 80-1,0-80 16,0 41-31,40-41 16,0 40-16,40-40 16,41 0-1,-1 0-15,-80-81 16,41 41-1,-81-40-15,0 40 16,0 0 0,0-40-16,-41 80 15,41-40 1,-80 40-16,40 0 15,0 0-15,-40 0 16,-1 0 0,81 0-16,-40 40 15,0 0 1,40 0-16,0 0 31,0-40-31,0 40 31,0-40-15,40 0-1,0 0 1,-40 0-16,41 0 16,-1 0-1,0 0-15,-40 0 16,0 0-1,0-80-15,0 80 16,0-40-16,0 0 16,0 40-1,-40 0-15,0 0 16,-41 0-1,81 0-15,-40 0 16,40 40 0,0-40-16,-40 40 15,0-40 1,40 40-16,0 0 15,0-40-15,0 40 16,0-40 0,40 40-16,-40-40 15,40 40 1,-40-40-16,80 0 15,-80 0 1,41 0-16,-41 0 16,40 0-16,0 0 15,-40 0 1,0-40-1,-40 40 1,-41 0-16,41 0 16,0 0-1,-40 0-15,40 0 16,0 0-1,40 0-15,0 0 16,-40 40-16,40-40 31,0 41-31,40-41 31,-40 0-31,40 40 16,80 0 0,-80-40-16,0 0 15,41 0 1,-81 0-16,40 0 15,0 0-15,0 0 32,-40 0-32,40 0 15,-40-40 1,0 0-16,0 40 15,0-41 1,0 41-16,-80 0 16,0 0-16,40 0 15,-41 0 1,41 41-16,0-41 15,40 40 1,0 0 15,0-40 0,0 0-31,40 40 16,0-40-16,121 0 16,-121 0-1,40 0-15,0-80 16,1 40-1,-81-1-15,40 1 16,-40-40 0,0 40-16,0-40 15,-40 40 1,0 0-16,-41 40 15,1 0 1,40 0 0,-40 0-16,40 0 15,-1 40 1,-39 0-16,40 0 15,40 0 1,0 0-16,-40 0 16,40-40-1,0 40 1,0-40-16,0 0 15,0 40 1,40-40-16,0 0 16,0 0-1,-40 0-15,81 0 16,-41 0-1,0-40-15,-40 0 16,0 0-16,0 0 16,0 0-1,0 0-15,-40 0 16,0 40-1,-1 0-15,-39 0 16,0 0 0,40 0-16,0 40 15,40-40 1,-40 40-16,40-40 15,0 0 1,0 40-16,0 0 16,0-40-16,0 40 15,0-40 1,40 0-16,0 0 15,0 0 1,0 0-16,0 0 16,0 0-1,0 0-15,-40 0 16,0-40-16,0 0 15,0 40 1,0-40-16,0 40 16,0 0-1,-40 0 16,0 0-31,-40 0 16,80 0 0,-80 40-16,80 40 15,0-40-15,0 0 31,0-40-31,0 0 16,0 0 0,40 0-16,0 0 15,40 0 1,41 0-16,-81 0 15,40-40 1,-40 0-16,-40 40 16,40-40-16,-40 40 15,0 0 16,-40 0-15,-40 0-16,0 0 16,-1 0-1,41 40-15,0-40 16,40 80-16,-40-80 15,40 41 1,0-41 15,0 0-15,40 0-1,0 0 1</inkml:trace>
  <inkml:trace contextRef="#ctx0" brushRef="#br1" timeOffset="159729.848">4414 12513 0,'0'0'78,"40"0"-78,80 0 16,201 0-1,41 0 1,320 0-1,-121 0-15,122 0 16,-202 0 0,-39 0-16,-41 0 15,-120 0-15,0 0 16,-121 0-1,-40 40-15,-39-40 16,-41 0 0,0 0-16,-40 40 62,-40-40-62,-40 40 16,-1-40-16,-159 0 15,39 0 1,0 40-16,1-40 15,39 0 1,-240 0-16,40 0 16,-81 0-1,81 0-15,40 0 16,121 0-16,-41 0 15,120 0 1,-39 0-16,80 0 16,-1 0-1,1 0 16,80 0-31,-40 0 0,40 0 78,201-40-62,441 40 0,-81 0-1,-280 0 1,-160 0-16,-81 0 15,-40-40 17,-40 0-32,-161 0 15,0 40 1,-120 0-16,-40 0 15,0 0 1,40 0-16,-120 0 16,-1 0-1,41-40-15,-40 40 16,120-40-16,40-1 15,40 1 1,161 40-16,0 0 16,39 0-1,41-40-15,41 0 31,79 40-15,161-40 0,120-80-16,281 39 15,-80 41-15,201-80 16,-201 40-1,-161 80-15,-200-40 16,-121 40 0,-80 0-16,0 0 15,-40 0 32,-80 0-31,0 0-16,40 0 15,-121 40 1,-39 0-16,39 0 31,41 0-31,-1 0 16,81 0-1,-40-40-15,80 40 16,0-40-1,40 0 1,0 0-16,161 0 16,-41 41-1,121-1-15,120 80 16,-79-40-1,-122 0-15,-39 41 16,-121-121 0,0 40-16,-40-40 15,0 40 1,-40-40-1,-81 0-15,1 0 16,-81 0 0,-39-40-16,119 0 15,-39 40 1,-1-40-16,41 0 15,80-1 1,-41 41 0,1-40-16,40 40 15,40-40 1,0 40-1,80 0 1,41 0-16,119-40 16,1 40-1,120 0-15,-80 0 16,-80 0-16,-121 0 15,41 0 1,-41 0-16,-80 0 16,0 0 30,-40 0-46</inkml:trace>
  <inkml:trace contextRef="#ctx0" brushRef="#br0" timeOffset="176278.209">18779 8061 0,'0'0'78,"40"0"-78,0 0 16,-40 0-1,0 0-15,0 0 16,0-40-16,0 0 31,0 40-31,0 0 16,0 0-1,-80 0-15,-40 40 16,80 40-1,-41 0-15,81-40 16,-80 41 0,80-41-16,0-40 15,0 40 1,0 0-1,0-40 1,0 0 0,0 0-16,40 0 15,0 0 1,1 0-16,-1 0 15,0-40 1,-40 40-16,40-80 16,0 80-16,-40-40 15,0-1 1,0 1-16,0 0 15,0 40 1,-40-40-16,0 40 16,-40 0-1,39 0-15,1 0 16,-80 40-1,120-40-15,-40 40 16,40 41-16,0-81 16,0 40-1,0-40-15,0 40 31,0-40-31,80 0 16,-80 0 0,40 0-16,-40 0 15,80 0 1,-80 0-16,81-80 15,-41-1-15,0 41 16,0-80 0,-40 40-16,0 40 15,-80-41 1,40 81-16,0 0 15,-41 0 1,-39 0-16,80 0 16,-40 0-16,-1 0 15,81 41 1,-40-41-16,40 40 15,0 0 1,0-40 0,0 0-1,0 40-15,40-40 16,0 0-1,41 0-15,-41 0 16,40 0-16,0 0 16,-80 0-1,40 0-15,-40 0 16,41 0-1,-41-40 1,0 0 0,0 40-16,0-40 15,0 40 1,0 0-16,0 0 15,-81 0-15,81 40 16,0 0 0,-40-40-16,40 40 15,0-40 1,0 40-16,0 0 15,0-40 1,0 0 0,80 0-16,-80 40 15,81-40 1,-41 0-16,-40 0 15,80 0 1,0 0-16,-80-40 16,40 40-1,1-80-15,-41 80 16,0-40-1,0 40-15,0-40 16,0 40-16,0 0 16,-41 0-1,1 0 1,40 0 15,0 0-15,0 40-16,0-40 31,0 40-16,0-40 1,40 40 0,-40-40-16,41 0 15,-1 0 1,0 0-1,-40-40 1,0 40-16,40 0 16,-40-40-16,0 40 15,0-40 1,-40 40-1,40 0 1,-40 0-16,0 40 16,-1 0-1,1 40-15,-40-40 16,80 40-1,0-80-15,-40 40 16,40 1 0,0-1-1,0-40-15,0 40 16,0-40-1,0 0 1,40 0 0,0 0-1,-40 0 1,40 0-16,0-121 15,-40 41 1,0-40-16,0 80 16,-40-80-16,0 120 15,0-41 1,40 41-16,-40 0 15,0 0 1,40 0 0,-40 0-1,40 0 1,-40 0-16,40 81 0,0-81 15,0 40 1,0 0-16,0 0 16,0-40-1,0 40-15,0-40 16,80 40-1,-40-40 1,-40 0 0,40 0-1,0 0-15,-40 0 16,40-40-1,-40 40-15,0-40 16,0 0 0,0 40-16,0 0 15,-40 0 1,0 0-16,0 0 15,40 0 1</inkml:trace>
  <inkml:trace contextRef="#ctx0" brushRef="#br1" timeOffset="187884.607">20906 9184 0,'0'0'78,"0"0"-62,0 0 31,0 0-47,-40 0 15,0 0 1,40 40 0,0-40-1,0 40 1,0-40-1,40 0 1,-40 40-16,40-40 16,0 0-16,0 0 31,-40 0-31,40 0 15,-40-40 1,40 40-16,0-40 16,-40 0-1,0 0-15,0 40 16,0-40-1,0 40 1,-40 0-16,-40 0 16,40 0-1,0 0-15,-40 0 16,80 80-1,-41-80-15,41 40 16,-40 0 0,40 0-16,-40 0 15,40-40 1,0 41-16,0-1 15,0 0-15,40 0 16,-40 0 0,40-40-16,41 0 15,-1 40 1,40-40-16,-39 0 15,-1 0 1,-40 0-16,0 0 16,0-80-16,0 80 15,-40-80 1,0 40-16,0-1 15,0 1 1,0 40-16,0 0 16,-40-40-1,0 40-15,-40 0 16,0 0-1,-1 40-15,-39-40 16,40 121 0,40-121-1,-41 80-15,81-80 16,-80 80-1,80-80-15,0 0 16,0 40 0,0-40-16,0 40 15,0 0 1,0-40-16,40 0 15,0 0-15,0 0 16,1 0 0,-1 0-16,0 0 15,0 0 1,40-40-16,-40 0 15,-40 0 1,0-120 0,0 79-16,0-39 15,0 80 1,-80 0-16,0 0 15,0 40 1,39 0-16,-39 0 16,40 40-1,0-40-15,40 40 16,-40-40-1,40 40-15,0 0 16,0-40-16,0 40 16,0-40-1,0 40-15,0 1 16,0-41-1,40 0-15,80 0 16,41 0 0,-81 0-16,0-41 15,1 1 1,-1 0-16,-80-40 15,40 0 1,0 0 0,-40-1-16,0 1 15,0 80 1,0-40-16,0 0 15,-80 40 1,80 0-16,-40 0 16,-41 0-16,41 80 15,-40-40 1,80 0-16,-40 0 15,40-40 1,-40 41-16,40-1 16,0 0-1,0 40-15,0-80 16,0 40-1,0-40-15,40 0 16,-40 40-16,40-40 16,0 0-1,0 0-15,-40 0 16,40 0-1,-40-40-15,41 0 16,-41 40 0,0-40-16,0 0 15,0 0 1,0 0-16,0 40 15,-41 0-15,1 0 16,0 0 0,0 0-16,40 0 15,-80 0 1,80 40-16,-40 0 15,-41 40 1,81-80-16,0 40 16,0 40-16,0-80 31,0 40-31,0-40 15,0 41 1,0-1-16,41-40 16,-1 0-1,0 0-15,40 0 16,0 0-1,1 0-15,-1-81 16,0 1-16,-80 40 16,40-40-1,0 40-15,-40 0 31,0 0-31,0-1 16,0 41 0,0 0-16,-80 0 15,40 0 1,0 41-16,-40-1 15,39-40-15,1 40 16,40-40 0,-40 0-16</inkml:trace>
  <inkml:trace contextRef="#ctx0" brushRef="#br1" timeOffset="199432.888">21147 7901 0,'0'-40'31,"0"40"-31,0 0 0,-41 0 16,41 0-1,-40 0-15,0 0 16,0 40-16,40 0 16,0-40-1,-40 40-15,40 0 16,0-40-1,0 0 17,40 0-17,0 0 1,-40 0-16,40 0 15,-40-40-15,40 0 16,-40 0 0,0 0-16,0 40 31,-40 0-16,40 0 1,-80 0-16,40 40 16,-40 40-1,40-40-15,-1 40 16,41-80-1,-40 80 1,40-80-16,0 40 16,0-40-1,0 41-15,40-41 16,-40 0-1,41 40-15,-1-40 16,40 0-16,-40 0 16,0 0-1,0-40-15,0 40 16,-40-81-1,0 81-15,0-40 16,0 40 0,-40 0-16,-40-40 15,0 40 1,40 0-1,-41 0-15,1 0 16,40 0 0,-40 40-16,80 0 15,-40 0 1,40 1-16,0-1 15,0-40 1,0 40-16,40-40 16,40 0-1,-40 0-15,40 0 16,1 0-16,39 0 15,-40 0 1,-40-80-16,41 39 16,-81 1-1,40-80-15,-40 80 16,0 0-1,0 0-15,-40 40 16,-41-40-16,41 40 16,0 0-1,-40 0 1,40 0-1,-40 80-15,39-80 16,1 80 0,40-80-16,0 40 15,0-40 1,0 40-16,0 0 15,0-40-15,0 0 16,40 0 0,1 0-16,39 0 15,0 0 1,-40-80-16,-40 80 15,0-40 1,0 0-16,0 0 16,0 40-1,0-40-15,0 40 16,-40 0-16,0 0 15,0 0 1,0 40-16,40 0 16,-81 0-1,81 40-15,-40-40 16,40 0-1,0 1-15,0-1 16,0-40 0,40 40-1,81-40-15,-41 0 16,0-40-1,1-41-15,-81 41 16,0-40 0,0 80-16,0-40 15,0 40 16,0 0-15,0 0 0,-81 40-16,81 40 15,-80-80 1,80 81-16,0-81 15,0 40 1,0-40 31</inkml:trace>
  <inkml:trace contextRef="#ctx0" brushRef="#br2" timeOffset="-213524.5">20585 6978 0,'0'0'47,"0"0"-16,40 0 16,0 0-16,0 0-31,-40 0 16,40 0 0,0 0-16,1 0 15,-41 0 1,0 0-1,0 0 32,0 40-31,0 0-16,-41 1 15,41-1 1,0 0-16,0 0 16,0 0-16,0-40 15,0 40 1,0-40-16,0 0 15,0 0 1,81 0-16,-1 0 16,-40 0-1,40-40-15,1-40 16,-1 0-1,-40-1-15,-40 1 32,0 40-32,0 0 15,0 0-15,0 40 16,0 0-1,-40 0-15,40 0 32,-40 0-32,-41 0 15,41 0 1,-40 80-16,80-40 15,-80 40-15,40-40 16,40 1 0,0-1-16,0-40 15,0 40 1,0 0-16,0-40 15,0 40 1,40-40-16,40 0 16,0 0-16,1 0 15,-41 0 1,0-40-16,0 40 15,-40-40 1,40 0-16,-40-41 16,0 1-1,0 40-15,0 40 16,0-40-1,-40 0-15,0 40 16,0 0-16,-81 0 16,41 0-1,40 0-15,-40 0 16,40 40-1,-1 0-15,41-40 16,-40 40 0,40-40-16,0 40 15,0-40 1,0 40-1,0-40 1,0 41 0,40-41-16,1 0 31,-1 0-31,0 0 0,40-81 31,0 41-31,-80 0 16,40-40-16,-40 40 15,0 0 1,0 0-16,0-1 15,-80 41 1,40-40-16,-40 40 16,0 0-1,-1 0-15,1 40 16,40-40-1,-80 81-15,120-41 16,-41 0-16,41-40 16,0 40-1,0 0-15,0-40 31,0 40-31,41-40 16,39 0 0,-40 0-16,40 40 15,-40-40 1,-40 0-16,81 0 15,-81 0-15,40 0 16,-40 0 0,40 0-1,-40 0 1,0-40 15,0 40-31,0 0 0,0 0 16,-40 0-16,0 0 15,-1 0 1,41 0-16,-40 0 15,40 40 1,0-40-16,0 40 31,0-40 16,40 0-31,-40 0-1,41 0-15,-41 0 16,40 0-1,-40 0 1,0-40 0,0 0-1,0 40 16,0 0-31,-40 0 16,-1 0 0,1 40-16,40 0 15,-40 1 1,40-1-16,0-40 15,0 40 1,0 0 0,0-40-16,0 0 15,40 0 1,0 0-16,41 0 15,-1 0 1,-40-40-16,0 0 16,0-41-1,0 41-15,-40 0 16,0 0-1,0 0-15,0 40 16,0-40-16,0 40 16,0 0-1,-80 0-15,-40 40 16,40 0-1,-1 80-15,-39-39 16,80-1 0,0-40-1,40 0 1,0 0-16,0-40 15,0 0 48,0 0-63,0 0 15</inkml:trace>
  <inkml:trace contextRef="#ctx0" brushRef="#br1" timeOffset="-206266.869">21066 10307 0,'0'80'16,"-40"-80"-1,40 80-15,-80-80 16,80 81-1,-40-81-15,0 40 16,40-40 0,0 40-1,0-40 48,40 0-63,0 0 0,40-40 15,-80 0 1,40 40-1,-40-41 1,0 1-16,0 40 16,0 0-16,-40-40 15,-40 40 1,40 0-16,-40 0 15,-1 0 1,1 40-16,40 0 16,-40 1-1,80-41 1,0 40-16,0 0 15,0-40 1,0 0 0,40 0-1,40 0-15,-40 0 16,81 0-1,-81 0-15,40-40 16,-40 0 0,0-1-16,0 1 15,-40 0-15,0 40 16,-40-40 15,0 40-15,0 0-16,0 0 15,40 0 1,-40 0-16,0 0 15,40 40 1,-41-40-16,41 40 16,0-40 15,0 40-31,0-40 15,41 41 1,-1-41-16,40 0 31,40 0-31,-39 0 16,-41-41-16,40 1 15,-80 40 1,0-40 0,0 40-1,0-40-15,0 0 16,0 40-1,0-40-15,0 40 16,-80 0 0,-1 0-16,41 0 15,0 0-15,40 0 16,-40 0-1,0 0-15,0 0 16,40 0 15,0 0-15,0 0-1,40 40 1,0 0-16,0-40 16,-40 0-16,40 0 15,0 0 1,1 0-16,-1 0 15,-40-40 1,0 0-16,0 40 16,0-40-1,0 40-15,0-40 16,0 40-16,-40 0 15,-1-40 1,-39 40-16,0 0 16,40 0-1,-40 40-15,-1 0 16,81-40-1,-40 40-15,0-40 32,40 0-32,0 40 15,0-40 16,40 0-31,-40 40 16,40-40 0,41 40-16,-81-40 15,80 0 1,-80 0-16,40 0 15,-40 0 1,80 0-16,-80 0 16,0-40-16,0 0 15,0 40 1,0-40 15,0 40-31,-40 0 16,0 0-1,0 40-15,-40 40 16,39-40-16,-39 0 15,80 1 1,-40-1-16,40-40 16,0 40-1,0 0 1,0-40-1,0 40-15,0-40 16,80 0 0,1 0-16,-41 40 15,0-40-15,40 0 16,-40 0-1,0 0-15,-40 0 16,40 0 0,1 0-16,-1-40 15,-40 0 1,0 0-1,0-40 1,0 80 0,0-41-16,0 41 15,0 0 1,-81-40-16,41 40 15,-40 0 1,0 0-16,80 0 16,-40 0-1,40 40-15,-81-40 16,81 41 15,0-1-31,0-40 0,0 40 16,0-40-1,0 40-15,0 0 16,41-40-1,39 0-15,40 0 16,-80 0 0,0 0-16,1 0 15,-41-40-15,40 40 16,0-80-1,0-1-15,-40 1 16,0 0 0,0 40-16,0 0 15,0 40 1,0-40-16,0 0 15,-40 40 1</inkml:trace>
  <inkml:trace contextRef="#ctx0" brushRef="#br1" timeOffset="-201245.746">7704 9866 0,'0'0'31,"0"0"47,-40 0-62,-160 0-1,-122 0-15,-39 0 16,0 0-16,80 0 15,0-40 1,81 0-16,79-1 16,41 1-1,0 40-15,40-40 16,0 40-1,0-40-15,40 40 47,-41 0-47,41 0 63,41 0-63,79 40 15,81 40 1,160 1-16,80-1 15,121-40 1,-81-40-16,-39 0 16,-121 0-16,-80 0 15,-121 0 1,-80 0-1,0 0 1,-40 40 0,-40 0 15,-161-40-31,-79 0 15,-122 0 1,41 0-16,-80 0 16,120 0-1,-40 0-15,200 0 16,-40 0-1,81 0-15,0 0 16,80 0 0,-1 0-16,1 0 15,80 0 32,121-40-31,80 40-16,80-80 15,200 40 1,-119-40-16,-121-81 15,-81 121 1,-79-40-16,-41 40 16,-40 40-16,-40 0 31,-201 0-16,-120 80 1,-80 0-16,-81 0 16,1 1-1,120-1-15,-40-40 16,120 0-16,120 0 31,41 0-31,40-40 0,80 0 62,120 0-62,-40-40 16,81 0 0,120 40-16,160-40 15,40 40-15,81 0 16,-241 0-1,0 0-15,-160 0 16,-1-40 0,-120 40-16,1 0 15,-41 0 1,-41 0-1,-79 0 1,-161 0-16,0 0 16,-160 0-16,120 40 15,0-40 1,40 40 15,40 0-31,121-40 0,80 40 16,0-40-1,40 0-15,0 0 16,120 0-1,121 0 1,80 0-16,240-80 16,-119 0-1,-81 40-15,-40-41 16,-160 41-1,-41-40-15,-40 80 16,-80 0 15,-80 0-31,-321 40 16,39 40-1,1 1-15,80-41 32,-40 0-32,161 0 15,40 0 1,39-40-16,81 0 15,-40 40 1,80-40 0,0 0-1,121 0 1,120 0-16</inkml:trace>
  <inkml:trace contextRef="#ctx0" brushRef="#br0" timeOffset="-182221.394">12921 15039 0,'0'-80'16,"0"80"-1,0-40-15,0 40 31,-40-40-15,-1 40 0,41 0-16,-40 0 15,0 0 1,0 0-16,0 80 15,40 0 1,0-40-16,0 1 16,0-1-16,0 0 15,0-40 1,80 40-16,-80-40 15,40 0 1,0 0-16,1 0 16,39-40-1,0 0-15,-40-41 16,40 41-1,-39 0 1,-41-40-16,0 40 0,0 0 16,0 0-1,0 0-15,0 40 16,-41 0-1,41 0-15,-40 0 16,0 0 0,-40 0-16,0 40 15,40 0-15,-1 40 16,1-40-1,40 40-15,-40-80 16,40 40 0,0 1-16,0-1 15,0-40 1,0 40-1,0-40 1,0 0 0,80 0-16,-39-40 15,-1 40 1,40 0-16,-80-81 15,0 81 1,0-40-16,0 0 16,0 0-1,0 40-15,-40-40 16,0 40-16,40 0 15,-40 0 1,-1 0-16,1 0 16,-40 0-1,40 40 1,40 0-1,0 0-15,0 0 32,0-40-32,0 41 15,0-41-15,40 0 16,0 0-1,-40 0-15,40 0 16,0 0 0,1 0-1,-41 0 1,0-41-16,0 41 31,0 0-31,0 0 16,-41 0-16,1 0 15,0 0 1,40 0 15,0 0 0,0 0-15,0 0-1,40 0 1,0 0-16</inkml:trace>
  <inkml:trace contextRef="#ctx0" brushRef="#br0" timeOffset="-171165.105">12921 8181 0,'0'-40'31,"0"40"-15,0-40-16,0 40 16,-40 0-1,-1 0 1,1 0-16,40 0 15,-40 0 1,40 0-16,-40 0 16,40 0-1,0 40-15,0 0 16,0-40 15,0 0-31,40 0 16,40 0-1,1 0-15,-1 0 16,0 0-1,-40-120-15,0 120 16,1-80 0,-41 40-16,0 40 15,0-80 1,0 39-16,-41 1 15,1-40-15,-80 80 16,-41 0 0,41 0-16,0 0 15,39 40 1,1 0-16,0 41 15,40-41 1,0 0-16,40-40 16,0 40-16,0-40 15,0 40 32,0 0-31,40-40-1,0 0-15,80 0 16,-39 0-1,39 0-15,-80-80 16,40 80-16,-40-80 16,-40 80-1,41-81-15,-41 81 16,0-40 0,0 40-16,0-40 15,0 0 1,-41 40-16,41 0 15,-40 0 1,0 0-16,0 40 16,40-40-16,-40 40 15,40-40 1,0 40-1,0 1 1,0-41-16,0 40 16,0-40-1,0 40-15,40 0 31,-40-40-31,80 0 16,-80 0-16,40 0 0,-40 0 16,41 0-1,-41 0-15,40-40 16,-40 40-1,0-40 1,0 40 0,0 0-16,-40 0 15,-41 0-15,41 0 16,0 0-1,0 0-15,40 0 16,-40 40 0,40 0-1,-40 0 1,40 0-16,0 40 15,0-40 1,0-40-16,0 40 16,40 1-1,-40-41-15,40 40 16,0-40-16,40 80 15,1-40 1,-1-40-16,-40 0 16,80 0-1,-39 0-15,-1-40 16,-40 0-1,0-40-15,0 39 16,-40 1-16,0 0 16,0 0-1,0 0-15,0 40 16,-80 0-1,-40 0-15,39 0 16,41 0 0,-80 0-16,80 40 15,-41 0 1,41-40-16,40 40 15,-40-40-15,40 0 16,-40 40 0,40-40-16,0 41 15,0-1 1,0-40-16,0 40 15,40-40 1,40 0 0,-80 0-1,41 0-15,-41 0 16,80 0-16,0-40 15,-40-41 1,-40 1 0,0 0-1,0-40-15,0 80 16,0 40-1,0-40-15,-40-1 16,40 41-16,-40 0 16,-40 0-1,40 0-15,-1 41 16,41-41-1,-40 0-15,40 40 16,-40 40 0,40-80-16,0 40 15,0 0 1,0-40-16,40 0 15,-40 40-15,40-40 16,41 0 15,-1 0-31,-40 0 16,0 0-16,-40 0 15,40 0 1,-40 0 0,0 0-1,0 0 1,-40 0 15</inkml:trace>
  <inkml:trace contextRef="#ctx0" brushRef="#br0" timeOffset="-163178.004">19782 14719 0,'0'0'31,"0"0"-15,0-41-1,0 41 1,0-40-16,0 0 16,0 40 15,-40 0-16,40 0-15,-40 40 16,0 0 0,0 41-16,40-41 15,-40 40-15,40 0 16,-40 0-1,40-80-15,0 40 16,0 1 0,0-41-16,0 40 15,40-40 1,0 0-16,120 0 15,-79 0 1,-1-40-16,0-1 16,0 41 15,-40-40-31,1 0 0,-41 40 15,40-40 1,-40 0-16,0 0 16,0 0-1,-81 0-15,41 40 16,0 0-16,-40 0 15,0 0 1,-1 0-16,41 0 16,-40 0-1,80 0-15,-40 40 16,40-40-1,0 40-15,-40-40 16,40 40 15,0 0-31,0-40 16,0 0-1,40 40-15,-40-40 16,40 0 0,0 0-16,40 0 15,-39-40 1,-1 0-16,0 40 15,-40-80 1,0 80-16,0-40 16,0 40-16,0 0 15,-40 0 1,0 0-16,-1 0 15,1 0 1,0 80-16,40-40 16,-40 0-1,40 40-15,0-40 16,0 41-16,0-1 15,0-40 1,0 0-16,0 0 16,40-40-1,0 0-15,-40 0 16,40 0-1,41 0-15,-41-40 16,0 40 0,-40-80-16,0 40 15,0 40-15,0-80 16,0 80-1,0-81-15,-40 81 16,0-40 0,0 40-16,-81 0 15,41 0 1,40 0-16,0 0 31,0 0-31,40 0 16,-41 0-16,41 0 15,0 40 1,0-40-1,0 40 1,0 1-16,41-41 16,-41 0-1,80 0-15,0 0 16,-40 0-16,-40 0 15,40 0 1,0-41-16,-40 41 16,41-40-1,-41 40-15,0-40 16,0 0-1,0 40 1,0 0 0,-81 0-16,1 0 0,40 0 15,0 0-15,-40 0 16,80 40-1,-41-40-15,41 40 16,-40 0 0,40-40-16,0 41 15,0-41 16,40 0-15,41 40-16,-41-40 16,0 0-16,40 0 15,-40 0 1,0 0-16,-40-40 15,41-1 1,-41 1-16,0 40 16,0-40-1,0 0 1,-41 0-16,1 40 15,0-40 1,-40 40-16,40 0 16,0 0-1,0 0-15,40 0 16,0 40-1,0 40-15,0-80 16,0 40 0,0-40-16,0 40 15,0 1-15,0-41 16,80 0-1,40 0-15,-80 0 16,41 0 0,-81-41-16,40 1 15,-40 0 1,0-40-16,0 80 15,0-40 1,0 40-16,-81 0 16,81-40-16,-40 40 15,40 0 1,-40 0-16,0 0 15,40 0 1,0 0-16,0 40 16,0-40-1,0 40 1,0-40-16,40 0 15,-40 0 1,40 0-16,-40 0 16,40 0-1,-40 0 16,0 0-15,0 0 15,0 0-31,-40 0 16,40 0-1,-40 0 1,40 0 0,0 0 15,0 0 0,40 0-31,-40 0 16,40 0-16,1 0 31,-41 0-31,0 0 0,0-40 15,0 40 1,0-40 0,0 40-1,-41 0 1,41 0 15,0-40 63</inkml:trace>
  <inkml:trace contextRef="#ctx0" brushRef="#br0" timeOffset="-152913.31">17214 8021 0,'0'40'16,"0"-40"15,40 0-16,-40 0 1,40 0 0,-40 0-1,0-40-15,0 40 16,0-40-1,0 0 1,0 40 0,0 0-1,-80 0-15,40 0 16,0 80-1,-40-40-15,40 0 16,40 40 0,0-80-16,0 40 15,0 1-15,0-41 16,0 40-1,80-40-15,0 0 16,0 0 0,1 0-16,39-40 15,-40-1 1,0-39-16,1 80 15,-41-80 1,40 40 0,-80-80-16,0 80 15,0-1-15,0 1 16,-40 0-16,0 40 15,-40 0 1,-1-40-16,41 40 31,0 0-31,0 0 0,40 0 16,-40 0-16,0 0 31,40 0-31,0 0 16,0 40-1,0-40-15,0 40 16,0 0-1,40-40-15,-40 0 16,40 0 0,0 0-16,0 0 15,0 0-15,0 0 16,-40 0-1,0 0-15,0-40 16,0 40 0,0-40-1,-40 40 1,0 0-16,0 0 15,0 0 1,0 40-16,0-40 16,40 40-16,0 1 15,0-1 1,0 0-1,0-40 1,0 0-16,120 0 16,-80 0-1,40 0-15,1 0 16,-81-40-16,40 0 15,-40-1 1,0 41-16,0-40 31,0 40-31,0 0 16,-80 0-1,39 0-15,1 0 16,40 0 0,-40 40-16,40 1 31,0-41-16,0 40 17,0-40-32,0 0 31,0 0-16,0 0 32,0 0-31,0 0-16,-40 0 15,0 40 1,40 0-16,-40-40 16,40 40 15,0-40 0,0 0-31,80 0 16,-80-40-1,40 40 16,-40 0-31,0-40 0,0 40 0,0-40 16,0 40 0,0 0-1,-80 0-15,0 0 16,80 0-1,-40 40-15,-1 0 16,41-40 0,-40 40-16,40-40 15,0 40 16,0-40-15,40 0-16,1 0 16,-1 0-1,0 0 1,0 0-16,-40 0 15,40 0 1,-40 0 0,0 0-1,0-40 1,0 40-16,0 0 15,-40 0 1,0 0-16,40 0 16,0 0-1,-40 40-15,40 0 31,0-40-31,0 40 16,0-40 0,0 0-16,40 0 15,0 0-15,0 0 16,0 0-1,-40 0 1,40 0 0,-40 0-16,0 0 15,0-40 1,0 0-16,0 40 31,0 0-31,-80 0 16,80 0-16,-40 0 15,40 0 1,-40 40-16,40-40 31,0 0 16,0 0-16,0 0 0</inkml:trace>
  <inkml:trace contextRef="#ctx0" brushRef="#br0" timeOffset="-142807.938">19702 5695 0,'0'0'78,"0"0"-63,0 0 1,0 0-1,0 0 48,0 0-63,0 0 15,-40 0 1,40 40-16,0 0 16,0 0-1,0-40 1,0 40-1,0 0 1,0-40 15,0 0-31,40 0 31,-40-40-31,80 40 16,-40-80-16,1 40 16,-1-40-1,-40 40-15,0 0 16,0-1-1,0 41-15,0-40 16,0 40 0,0-40-16,-81 40 15,1 0 1,0 0-16,0 0 15,40 40-15,-81 41 16,121-81 0,-40 40-16,0 0 15,40 0 1,-40-40-16,40 40 15,0-40 1,0 40-16,0 0 31,40-40-31,0 0 16,0 40-16,40-40 15,-39 0 1,39 0-16,0 0 31,0 0-31,1 0 16,-41 0-1,0-40-15,-40 0 16,0 0 0,0 40-1,0 0-15,0-40 16,-40 40-1,-41 0-15,1 0 16,80 0 0,-40 40-16,0-40 15,40 40 1,-40 0-16,40-40 31,0 40-31,0-40 16,0 40 15,40-40-31,-40 0 15,40 0 1,0 0-16,0 0 16,-40 0-1,40 0-15,-40 0 16,41-40-1,-1 40-15,-40-40 16,0 0-16,0 40 16,0 0-1,-40 0-15,-1 0 16,41 0-1,-40 0-15,0 0 16,40 0 0,-40 40-16,40-40 15,0 40 1,0-40-16,0 40 15,0 0-15,0-40 16,40 41 0,0-41-16,0 0 15,1 0 1,-1 0-1,-40 0 1,80 0-16,-40-41 16,0 41-16,-40-40 15,0 40 1,0-80-16,0 80 15,0 0 1,-40-40-16,0 40 16,-40 0-1,80 0-15,-40 0 16,-1 0-1,41 0 1,0 40-16,0-40 16,0 40-1,0 0-15,0-40 31,41 0-31,-41 0 16,40 0 0,0 0-1,-40 0 1,0 0-1,40-40-15,-40 40 16,0-40 0,0 40-1,0-40 32,-40 40-47,0 0 0,40 0 16,-40 0-16,40 0 15,0 40 1,0-40-1,0 40 1,0-40 46,0 0-62,0 0 16,40 0-16,-40-40 16,40 40-1,-40-40-15,0 40 31,0-80-31,0 80 16,-40 0 0,40-40-16,-81 40 15,41 0 1,40 0-16,0 0 15,-40 0-15,40 40 32,0-40-32,0 40 15,0 0 1,0-40-1,0 0 1,40 0-16,-40 0 16,40 0-16,-40 0 31,0 0-31,0 0 15,0-40 1,0 40-16,0-40 31,0 40-31,-80 0 16,40 0-1,0 0-15,0 0 16,0 0-16,-41 40 16,81 40-1,0-40-15,0-40 16,0 40-1,0 0-15,0-40 16,0 0 0,41 41-16,-1-41 31,40 0-31,-80 0 15,80 0-15,-80 0 16,40-41 0,-40 1-16,0 40 15,0-40 1,0 40-16,0-40 31,0 40-31,-80 0 16,-40 0-16,39 40 15,41-40 1,-80 80-16,120-80 15,-40 81 1,40-81-16,0 40 16,0-40 30,80 0-30,0-40-16,1 0 31,-1-41-31,0 41 16,-80 0-1,40 0-15,-40 40 32,0-40-32,0 40 31,0-40-31,0 40 15</inkml:trace>
  <inkml:trace contextRef="#ctx0" brushRef="#br0" timeOffset="-133164.498">12800 10347 0,'0'0'62,"0"0"-31,0 0-31,-40 0 16,40 40-1,0-40 1,0 40-16,0 0 16,0-40-1,0 40-15,0-40 16,0 0-1,80 0-15,-39 0 16,79 0-16,-40 0 16,0 0-1,-39 0 1,-1-40-1,-40 40-15,0-40 16,0 0 0,-40 0-16,-1 0 15,1 40 1,-80 0-16,40 0 15,-1 0 1,41 0-16,-40 0 16,80 0-16,-80 80 15,40-80 1,40 80-16,-40-80 15,40 0 1,0 40-16,0-40 31,0 41-15,40-41-16,0 0 15,-40 0 1,40 0-16,0 0 16,0 0-1,-40 0-15,40-41 16,0 41-1,-40-80-15,0 80 16,0-40 0,0 40-16,0-40 15,0 40-15,-40 0 16,-40 0-1,80 0-15,-40 0 16,0 0 0,0 80-16,40 0 15,0 1 1,0-41-16,0 0 15,0 0 1,0-40-16,0 40 16,40-40-1,40 0 1,40 0-16,1-80 15,-81 80 1,40-80 0,-80 80-1,0-40-15,0-1 16,0 1-16,0 0 15,-40 0 1,40 40-16,-40 0 16,-40 0-1,-1 0 1,41 0-1,0 40-15,0 0 16,40 0 0,-40 41-16,40-81 15,0 40-15,0-40 31,0 40-31,40-40 16,40 0 0,-40 0-16,1 0 15,39-80 1,-80 80-16,80-81 15,-80 41 1,0-80-16,0 80 16,-40 0-1,0 0-15,0 0 16,-41 40-16,41 0 15,0 0 1,-40 0-16,80 40 16,-40-40-1,40 40-15,0-40 16,0 40-1,0-40-15,0 40 32,0 0-32,0-40 15,40 40-15,0-40 16,40 0-1,-40 0-15,-40 0 16,41 0 0,-41-40-16,0 0 15,0 0 1,0 40-16,0-40 15,0 40 1,-41 0 0,1 0-16,0 0 15,-40 0 1,80 40-16,-80 40 15,80-40 1,0 40-16,0-80 16,0 41-1,0-41-15,0 0 16,0 0-16,80 0 15,0 0 1,-40 0-16,0 0 16,-40 0-1,41 0-15,-41-41 16,0 41-1,0-40 1,0 40 15,0 0-31,-41 0 16,1 0-1,40 0-15,0 40 16,-40-40 0</inkml:trace>
  <inkml:trace contextRef="#ctx0" brushRef="#br0" timeOffset="-123302.617">18819 5815 0,'0'0'31,"0"0"109,0-40-124,0 40 0,0-40-1,0 40-15,0 0 16,-40-40-1,0 40-15,0 0 16,40 0 0,-40 0-16,0 0 31,40 0-31,-40 40 15,40 0 1,0-40-16,0 40 16,0-40-1,0 40 1,0-40-1,0 0 1,80 0-16,-40 0 16,0-40-1,-40 40-15,40-40 16,-40-40-16,0 40 15,-40-40 1,-40 80-16,-41-41 16,41 41-1,0 0-15,-40 0 16,39 41-1,41 39-15,0-80 16,40 40 0,-40-40-16,40 40 15,0 0 1,0-40-1,0 0 1,80 0 0,-40 0-16,81 0 15,-81-80 1,0 80-16,-40-40 15,0 0 1,0 0-16,0 40 16,0-41-16,0 41 31,0 0-31,-40 0 15,-40 121 1,80-81-16,-81 40 16,41 0-1,40-40 1,0 0-16,0 1 15,0-1 1,0-40-16,0 0 16,40 0-1,0 0-15,81 0 16,-1-40-1,-80-41-15,0 41 16,1 0 0,-41-40-16,0 80 15,0-80-15,0 80 31,0-40-31,-41 40 16,-39 0 0,0 0-16,0 0 15,40 0 16,-41 40-31,81-40 16,0 40 0,0-40-1,40 0 1,-40 0-16,41 0 15,39 0 1,-40 0-16,0 0 16,40 0-1,-40 0-15,1-40 16,-1 0-16,-40 0 15,0 40 1,-40-41-16,-41 1 16,1 40-1,0 0-15,0 0 16,-1 0-1,41 40-15,0-40 32,40 41-32,0-41 15,0 40-15,0 0 16,0-40-1,0 40-15,0-40 16,0 40 0,80 0-16,41-40 15,-81 0 1,40 0-16,0 0 15,-40 0 1,-40-40-16,41 40 16,-41-40-1,0 40 1,0-40-16,0 40 15,-41 0 1,-39 0-16,40 0 16,0 40-1,-40 40-15,40-40 16,40 0-16,-41 0 15,41 0 1,0-40-16,0 41 16,0-41-1,0 40-15,0-40 16,81 0-1,-1 0-15,-40 0 16,0 0 0,40-40-16,-80-1 15,41 1 1,-41 0-1,0 0-15,0 40 16,0-40 0,0 40-16,-41 0 15,-39 0 1,80 0-1,-40 0 1,0 40-16,0 0 16,40-40-16,0 40 15,0 0 1,0-40-16,0 41 15,0-41 1,40 40-16,120 0 16,-79-40-1,-1 0-15,0 0 16,-40-40-16,0 0 15,-40-1 1,0 41 0,0-40-1,0 40-15</inkml:trace>
  <inkml:trace contextRef="#ctx0" brushRef="#br1" timeOffset="-107185.124">16251 6898 0,'0'0'78,"40"0"-63,-40 0-15,40 0 16,-40 0-1,41 0-15,-41 0 16,0-40-16,0 40 31,0 0-15,0 0-1,-41 40-15,-39 40 16,0 0 0,40 1-16,0 39 15,40-80 1,-40 80-16,40-80 15,0-40-15,0 41 16,0-1 0,0-40-1,40 0 1,80 0-16,-40-40 15,41-41 1,-41 1-16,-40 0 16,-40 40-1,0-40-15,0 40 16,0-41-16,0 81 15,-40 0 1,-40 0-16,40 0 16,40 0-1,-81 0-15,1 0 16,40 0-1,-40 0-15,80 81 16,-40-81-16,40 0 31,0 40-31,0-40 31,0 0-15,80 0 0,-40 0-16,40 0 15,-40 0 1,0-40-16,-40 40 15,41-41-15,-41-39 16,0 40 0,0 0-16,-41 0 15,-79 0 1,40 40-16,40 0 15,0 0 1,-41 0-16,81 0 16,-40 0-1,40 0 1,0 40-16,0 0 15,0-40 1,0 40 15,40-40-31,0 0 16,41 0-1,-81 0-15,40 0 16,0 0-16,-40-40 16,40 0-1,-40 40-15,0-40 16,0 40 15,0 0-15,-40 0 15,40 0-31,-40 40 15,40 0-15,0-40 16,0 80 0,0-80-16,0 40 31,0-40-16,40 0 1,0 0-16,40 0 16,41 0-1,-41 0-15,-40-80 16,-40 80-16,40-40 15,-40 0 1,0 0-16,0 40 16,-40-40-1,-40 0-15,0 40 16,-41 0-1,81 0-15,0 40 16,0-40-16,0 0 16,40 40-1,0 0-15,0-40 16,0 40-1,0-40 1,40 0 0,0 0-16,-40 0 15,40 0 1,0 0-16,-40 0 15,40 0-15,0 0 32,-40 0-32,0 0 31,0 0 0,0 0-31,-40 0 16,0 0-1,0 0-15,40 0 16,0 80-16,0-40 15,0 0 1,0-40-16,0 41 31,40-41-31,-40 0 16,40 0-1,0 0-15,1 0 32,-1 0-32,0 0 15,0-41-15,0 1 16,-40 0-1,0 0-15,0 40 16,0-40 0,-40 40-16,0 0 15,-40 0 1,39 0-16,1 0 15,0 0 1,40 80-16,-40-80 16,40 40-16,0-40 15,0 40 1,0 1-16,0-41 15,0 0 1,0 0-16,80 0 16,-80 0-1,40 0-15,-40 0 16,41 0-1,-41 0 1,0-41 15</inkml:trace>
  <inkml:trace contextRef="#ctx0" brushRef="#br0" timeOffset="-94837.232">17495 6778 0,'0'-40'187,"0"40"-171,-40 0 0,0 0-1,40 0-15,0 0 16,-40 0-16,40 80 15,0-80 1,0 40-16,0 0 16,0 0-1,0-40 1,40 0-1,80 0 1,1 0-16,-1-80 16,-40 0-1,0-1-15,-39 41 16,-41 0-1,0 40-15,0-40 16,-81 40 0,1 0-16,-40 0 15,39 0 1,1 0-16,0 80 15,0 1-15,-1 39 16,41-80 0,-40 40-16,80-40 15,-40 0 1,0 1-16,40-41 15,0 40 1,0-40 15,40 0-31,0 0 16,0 0-16,0 0 31,-40 0-15,0-40-1,0 40-15,0-41 16,0 41-1,0-40-15,0 0 32,0 40-17,0 0-15,-80 0 16,80 0-1,0 40 1,0 0-16,0-40 16,0 41-1,0-41 16,40 0-31,0 0 16,41 0 0,-41 0-16,0-41 15,40 41 1,-40-80-16,-40 80 15,0-40 1,0 40 0,0-40-1,0 40-15,-40 0 16,0 0-16,0 0 15,40 0 1,-40 40-16,40 0 16,-40 0-1,40-40 1,0 40-1,0 1-15,0-41 32,40 0-17,40 0-15,0 0 16,-40-81-1,41 81-15,-41-80 16,-40 80 0,0-40-16,0 40 15,0-40 1,0 0-16,0 40 15,-81-40-15,41 40 16,0 0 0,0 0-16,0 0 15,0 0 1,40 0-16,0 0 15,-40 40 1,40-40 15,0 40-31,0 0 16,0-40-16,0 0 15,40 0 1,0 0-16,40 0 16,-40 0-1,0 0-15,1-40 16,-1 0-1,-40 40-15,0-40 16,0 40-16,-40-40 16,-41 40-1,41 0-15,0 0 16,-40 0-1,80 0-15,-40 0 16,40 40 0,-40-40-16,40 40 15,0 0 1,0-40-16,0 40 15,0-40-15,40 0 16,0 0 0,0 0-16,40 0 15,-40 0 16,0 0-31,-40 0 16,0-40 0,0 40-1,0-40-15,0 40 16,-40 0-16,0 0 15,40 0 1,-40 0 0</inkml:trace>
  <inkml:trace contextRef="#ctx0" brushRef="#br1" timeOffset="-85566.543">15248 7058 0,'0'-40'15,"0"40"1,0-40-16,0 40 16,-40-80-1,0 80-15,40-40 16,0 40-1,-40 0-15,40 0 16,-81 0-16,81 0 16,-40 80-1,0 40-15,40-39 16,0 39-1,0-80-15,0 0 16,0 40 15,40-80-31,0 40 16,1-40-16,79 0 15,0-80-15,-39 0 16,-1 0 0,0 0-16,-80-1 15,0 81 1,0-40-16,0 0 15,-40 40 1,-40-40-16,-1 40 16,1 0-1,0 0-15,40 0 16,-40 0-16,39 40 15,1-40 1,40 40-16,-40-40 16,40 40-1,0 1 1,0-41 31,40 0-32,-40 0 1,0-41-1,0 41-15,0-40 32,0 40-32,0-40 15,0 40 16,0 0-15,-40 0 0,40 0-1,0 40 1,0-40-16,0 40 15,40 1 1,-40-1 0,81-40-1,-1 0-15,40 0 16,-80 0-16,-40 0 15,40 0 1,1 0-16,-41-81 16,0 81-1,0-40-15,0 40 16,-81-40-1,1 0-15,0 40 16,-41 0-16,81 0 16,0 0-1,0 0-15,40 0 16,0 0-1,0 0-15,0 40 47,0 0-31,40-40-1,0 0-15,0 0 16,1 0 0,-1 0-16,0 0 15,-40 0 1,80-40-16,-80 0 15,0 40 1,0-40-16,0 0 16,0 0-1,-40 40-15,0-40 16,0 40-1,40 0 1,-40 0-16,40 0 16,-41 40-1,41-40-15,0 40 16,0-40-1,0 40-15,0 0 16,0-40-16,0 40 31,81-40-31,-41 0 16,0 0-1,-40 0-15,40 0 16,0-40 0,0 0-16,-40 0 15,0 40 1,0-40-16,0 0 15,-40 40-15,0 0 16,40 0 0,-80 0-16,80 0 15,-40 0 1,0 40-16,-1 0 15,41 0 1,0-40-16,0 40 16,0-40 15,41 0-16,-41 0 1,40 0-16,-40 0 16,80 0-1,-80 0-15,40 0 16,-40 0 15,0 0-15,-40-40-1,0 40-15,0 0 16,-41 0-1,1 40-15,40 0 16,40 0 0,-40 0-16,40-40 31,0 41-31,40-41 47,-40 0-47,40 0 15,40 0 1,-80 0-16,41 0 15,-1-41 1,0 1-16,-40 40 16,0 0-1,0-40-15,0 40 16,0-40-16,0 40 31,-40 0-31,40 0 16,-40 0-1,40 40-15,-41-40 16,41 40-1,0 0 1,0-40 0,0 0 15,81 0-16,-81 0-15,80 0 16,0 0 0,-40-40-1,0 0 1,-40 40-16,41-40 15,-41 0-15,0 0 16,0 0 0,-41 0-16,-39 40 15,40 0 1,-40 0-16,40 0 15,0 0 1,-1 0-16,1 40 16,40-40-1,0 40 1,0-40-16,40 0 31,-40 40-31,41-40 16,-1 0-1,0 0-15,0 0 16,-40 0-1,40 0-15,0 0 16,-40 0-16,0-40 16,0 40-1,0-40 1,0 40 15,-40 0-15,40 0-16,-40 0 15,40 0 1,-40 40-16,40-40 31,0 40-15,0 0 15,0-40-31,0 0 31,40 0-15,-40 0-1</inkml:trace>
  <inkml:trace contextRef="#ctx0" brushRef="#br1" timeOffset="-72544.29">13803 6898 0,'0'-40'31,"0"40"-31,0-40 0,0 0 16,0 0-1,0 40-15,0-41 16,0 1-16,0 40 16,0 0-1,0 0-15,-40 0 16,0 0-1,0 40-15,40-40 16,0 41 0,0-1-16,0 0 15,0-40 1,40 0-16,-40 40 15,40-40-15,-40 0 16,40 0 0,-40 0-1,0 0 1,0 0 15,0 0 0,0 0-31,-80 0 16,80 0-16,-80 0 15,80 0 1,0 0-16,0 40 16,0-40-1,0 40 1,0 0 15,0-40 0,40 0-31,-40 0 16,40 0-1,0 0-15,0 0 16,-40-40 0,41 0-16,-41 40 15,0-40 1,0 0-16,0 40 15,0-40-15,0 40 16,0 0 0,-41 0-16,41 40 31,-40 0-31,40 0 15,0 40 1,0-80-16,0 40 16,0 81-1,0-81-15,81 0 16,-81-40-16,80 40 15,40-40 1,1 0-16,-81 0 16,-40 0-1,40-40-15,-40 0 16,0-81-1,0 41-15,0-40 16,-121 40-16,81-1 16,-40 1-1,0 40-15,40 40 16,-81-40-1,81 40-15,0 0 16,-40 0 0,80 0-16,-40 40 31,40 0-31,0 0 15,0 0 1,0 1 0,0-41-16,0 40 15,80-40 1,-40 40-16,40 0 15,41 0 1,-41-40-16,-40 0 16,40 0-1,-40 0-15,1 0 16,-1-40-16,0-40 15,-40 80 1,0-40-16,0-1 16,-40 1-1,0 40-15,-41 0 16,41 0-1,40 0-15,-40 0 16,40 0-16,-40 0 16,40 40-1,-40-40-15,40 41 16,0-1-1,0-40-15,0 40 16,0-40 0,40 0-16,40 0 15,0 0 1,1 0-16,-41 0 15,0 0-15,0-80 16,-40 80 0,0-41 15,0 1-31,-80 40 0,0 0 15,-41 0 1,1 81-16,80-1 16,0 0-1,-1 0 1,41 0-16,0-39 15,0-1 1,0 0-16,0-40 16,0 40-1,0-40-15,41 0 31,-1 0-31,0 0 16,40 0-16,0-40 16,-40 0-1,41-41-15,-81 1 16,0 40-1,0-40-15,0 80 16,0-40 0,-121 0-16,81 40 15,0 0 1,-40 0-16,40 0 15,-41 0-15,41 0 16,0 80 0,40-40-16,-40 0 15,40-40 1,0 40-16,0-40 15,0 40 1,0-40-16,0 0 16,80 40-1,-40-40-15,1 0 16,39 0-16,40 0 15,-80 0 1,41-40-16,-1 0 16,-80-40-1,0 40-15,0 0 16,0 0-1,0 40-15,-40-40 16,0 40-16,-41 0 31,41 0-31,40 0 16,-40 0-1,40 0-15,-40 40 16,40-40 0,0 40-16,0-40 31,0 80-31,40-80 15,40 0-15,-40 0 16,1 0 0,39 0-16,-80 0 15,40 0 1,-40 0-1,0 0 32,0 0-16</inkml:trace>
  <inkml:trace contextRef="#ctx0" brushRef="#br1" timeOffset="-60034.07">13081 7058 0,'0'0'15,"0"-40"1,0 40 15,0-40 0,-40 40-15,0 0 15,-40 0-31,40 0 16,-1 0-1,-39 0-15,40 0 16,0 0-16,40 0 15,0 40 1,0 0-16,0-40 16,0 41-1,0-41-15,0 40 16,0 0-1,40-40-15,-40 0 16,80 40 0,-80-40-16,40 0 15,1 0-15,-1 0 16,40-40-1,-40 0-15,-40 0 16,0-41 0,0 1-16,0 0 15,0 40 1,0-40-16,0 39 15,-80-39 1,40 80-16,-41-40 16,-39 40-16,80 0 15,0 0 1,-40 0-16,39 0 15,41 0 1,0 40-16,-40-40 16,40 80-1,0-80 1,0 41-16,0-41 31,0 40-31,40 0 16,-40-40-1,81 0 1,39 0-16,-40 0 15,1-80-15,-1-1 16,-80 41 0,80-40-16,-80 40 31,0 0-31,0 0 15,0 40-15,-40-40 16,-40 40 0,-1 0-16,1 0 15,40 0 1,-40 40-16,40 0 15,0 0 1,40 0-16,-41 0 16,41-40-1,0 40-15,0 0 16,0 0-16,0-40 15,0 81 1,41-81-16,-1 40 16,0 0-1,40-40-15,-40 0 16,0 0-1,-40 0-15,81 0 16,-41 0-16,-40 0 16,40 0-1,0-40 16,-40 40-31,0-40 16,0 40 0,-40 0-1,0 0 1,0 40-16,-1 0 15,41 0-15,0 0 16,-40-40 0,0 80-16,40-80 15,0 40 1,0 1-1,0-41 1,0 40 0,40-40-1,0 0-15,1 0 16,-1 0-16,-40 0 15,80-40 1,-80-1-16,0 1 16,0-40-1,0 40-15,0 0 16,0 0-1,0 40-15,-40-40 16,-40 40-16,39 0 16,-39 0-1,0 0-15,40 0 16,40 0-1,-40 0-15,0 0 16,40 40 0,0-40-16,0 40 15,0 0 1,0-40-16,0 40 15,40 0-15,40 40 16,0-80 0,0 41-16,1-1 15,-41-40 1,0 0-16,0 0 15,0 0 1,40 0-16,-80-40 16,0-1-1,0 1-15,0-40 16,-80 80-16,0-40 15,-40 0 1,79 0-16,-39 40 16,0 0-1,40 0-15,0 40 16,40 0-1,-40 40 1,40-80-16,0 40 16,0-40-1,0 40-15,0 1 16,40-41-1,-40 0-15,40 40 16,0-40 0,40 0-16,0 0 15,-80 0 1,41 0-16,-1-40 15,-40-1-15,40-39 16,-40 80 0,0-40-16,0 0 15,-80 40 1,-1 0-16,41 0 15,0 0 1,-40 0-16,80 0 31,-40 40-31,40 0 16,0 0-16,0 0 0,0-40 15,0 81 1,40-81-16,0 40 16,-40-40-1,40 40-15,40-40 16,-40 0-1,41 0-15,-1-40 16,-80 0-16,40-41 16,0 41-1,0 0-15,-40-40 16,0 40-1,0 0-15,-40 0 16,0 0 0,0 40-16,-80 0 15,39 0 1,41 0-1,-40 40-15,80-40 16,-80 80 0,80-80-16,0 40 15,0-40 1,0 40-1,0 0 1,0-40 0,40 0-1,0 0-15,-40 0 16,40 0-16,0 0 15,0 0 1,-40 0 0,40 0-1,-40 0 16,0 0 47,41 0-15,-41 0-48</inkml:trace>
  <inkml:trace contextRef="#ctx0" brushRef="#br1" timeOffset="-53949.804">12118 6858 0,'0'0'109,"-40"0"-77,0 0-17,0 0 1,40 0-16,-40 0 15,0 0-15,-1 0 16,-39 0 0,80 0-16,-40 0 15,40 0 1,0 0-16,-40 0 15,40 0 1,0 40 15,0-40-15,0 0-1,40 0 1,-40 0 0,40 0-1,-40 0-15,0 0 16,0-40-1,0 40-15,0-40 16,0 0-16,-40 40 16,0 0-1,0 0-15,40 0 16,-40 0-1,0 0-15,-1 0 16,41 0 0,0 40-16,-40 0 15,40-40 1,0 40-1,0 0-15,0-40 16,0 0 0,0 40-16,0-40 31,0 0-16,40 0 1,-40-40 15,0 40-31,0-40 16,0 0-16,0 0 15,0 40 1,0 0-16,0-40 16,0 40-1,-40 0-15,40 0 31,-40 0-31,40 0 16,0 40-16,0 0 16,0-40-1,0 40 1,0-40-1,0 40-15,40-40 16,41 0 0,-41 40-16,0-40 15,40 0 1,-80 0-16,40 0 15,0 0 1,-40 0 0,40-40-16,-40 40 15,0-40 1,-40 40-16,0 0 15,0 0 1,40 0-16,-40 0 16,0 0-1,40 0-15,0 0 16,0 0-16,0 40 15,0 0 17,0-40-17,0 40-15,0-40 16,40 40-1,40-40-15,-40 0 16,0 0-16,1 0 16,-41 0-1,40 0-15,-40-40 16,0 40-1,0-80-15,0 80 16,0-40 0,0 40-16,0-40 15,-81 40 1,41 0-16,-40 0 15,0 0-15,80 0 16,-40 40 0,40 0-16,-40-40 15,40 40 1,0 0-16,0 0 15,0 1 1,0-41-16,0 40 16,40-40-1,-40 40-15,80-40 16,-40 0-16,0 0 15,-40 0 1,40 0-16,-40 0 16,40-40-1,-40 0-15,0-1 16,0 1-1,0 0-15,-40 0 16,0 40-16,0 0 16,0 0-1,40 0-15,-40 0 16,0 0 15,40 0-15,-40 40-16,40-40 15,0 40 1,0-40-16,0 40 15,40-40 1,-40 0 0,40 0-16,40 0 15,-40 0 1,0 0-16,-40-40 15,81 0 1,-81 40-16,0-80 16,0 40-1,0 0-15,-41 0 16,-39 0-16,40 40 15,-40-41 1,40 41-16,0 0 31,-1 0-31,1 0 16,0 0-1,40 41-15,-40-1 16,40 0-16,0 0 16,0 0-1,0-40 1,40 80-1,0-80-15,0 0 16,1 0 0,-1 0-16,-40 0 15,40 0 1,40 0-16,-80-80 15,0 40-15,0 40 16,0-40 0,0 0-16,0 0 31,0 40-31,-80-41 15,40 41 1,0 0-16,-1 41 16,1-41-1,40 40-15,-40 0 16,40-40-16,0 40 15,0-40 1,0 40 0,0-40-1,0 0-15,80 0 16,-39 0-1,-41 0-15,80 0 16,-80 0-16,40-40 16,-40 0-1,0 40-15,0-40 16,0 40-1,0-40-15,-80 40 16,40 0 0,-1 0-16,1 0 15,0 0 1,0 0-16,40 0 15,0 40-15,0-40 16,0 40 0,0 0-1,0-40 1,40 40-16,0 0 15,0-40 1,41 0-16,-41 0 16,0 0-1,-40 0-15,40-40 16,-40 40-16,0-40 15,40 40 1,-40-40-16,0 0 31,0 40 16,0 0-16</inkml:trace>
  <inkml:trace contextRef="#ctx0" brushRef="#br1" timeOffset="-51032.924">3852 15039 0,'0'0'62,"0"0"-46,0 0-1,40 40 1,41 1-16,39-1 16,121 0-1,120 40 1,160 0-1,322 41-15,642 39 16,441-40-16,-642-40 16,-361 1-1,-361-81-15,-161 0 16,-80 0-1,-161 0-15,41 0 16,-121 0 0,0 0-16,-39 0 15,-1 0 1,0 0-16,-40 0 15,0 0 110,0 0-125,-40-40 16,-81 40-16,-39-41 15,-121-39 1,-120-80 0,-41 80-1,-119-41-15,79-39 16,0 40-1,121 79-15,0-39 16,80 40-16,0-40 16,-40 40-1,81 0-15,-81 0 16,80 40-1,-40-40-15,40 40 16,81 0 0,-1-41-16,41 41 15,-41 0 1,41 0-16,0 0 15,39 0-15,41 0 16,0 0 0,0 0-16,0 0 15,40 0 1,0 0 15,40 0-15,120 0-1,41 0-15,241 0 16,-1 0-16,40 0 15,-200 0 1,0 0-16,-160-40 16,-1 40-1,-40-40-15,-40 40 16,-80 0 15,-160 0-15,-202 0-1,-159 121 1,-81-121-16,-442 120 15,-80 80 1,81-79 0,240-1-16,241-80 15,241 0 1,80-40-16,161 0 15,40 0 1,120 0 0,80-80-1,121 40 1,80-40-16,120 40 15,161-1 1,281-79-16,-80 80 16,120 0-1,-362-40-15,-79 40 16,-161 40-16,-80 0 15,-201 0 1,40 0-16,-80 0 62,-40 0-62,-121 40 16,-160 40-16,40-80 16,-40 40-1,81-40-15,-81 40 16,80 0-1,0 0-15,81-40 16,120 40 0,-41-40-16,41 0 15,80 0 16,41 0-15,119 0 0,161 0-16,121 0 15,200 41 1,-80-41-1,-161 40 1,-39 0-16,-242-40 16,-40 40-1,-39-40-15,-41 0 16,0 0-16,-40 0 31,-80 0-31,-41 0 16,-200 0-1,40-40-15,-240 0 16,160 40-1,-81 0-15,121 0 16,-80 0-16,200 0 16,-39 0-1,159 0-15,1 0 16,80-40 15,40 40-15,161-41-16,-1 1 15,242 0 1,79 0-16,1 40 15,-80 0-15,-121 0 16,-41 0 0,-119 0-16,-81 0 15,0 0 1,-160 0 15,-161 0-15</inkml:trace>
  <inkml:trace contextRef="#ctx0" brushRef="#br0" timeOffset="-33872.329">19542 4452 0,'0'40'31,"40"-40"-31,0 0 16,-40 40-16,40-40 16,-40 0-1,80 0-15,-40 0 16,-40 0-1,40 0-15,1-40 16,-41 40 0,0-40-1,0 40-15,-41 0 16,-39 0-1,40 0-15,-40 40 16,40-40 0,40 40-16,-40-40 15,40 40 1,0 0-1,0 0 1,40-40 15,0 0-15,40 0-16,40 0 15,-79-80 1,39 80-16,-80-80 16,40 80-1,-40-40-15,0 40 16,0-41-1,0 1-15,-40 40 16,-40 0-16,-1 0 16,41 0-1,0 40-15,-40 1 16,80-1-1,-40 0-15,40 0 16,0 0 0,0 0-16,0-40 15,0 40 1,0-40-1,40 0-15,0 0 16,0 0 0,80 0-16,1 0 15,-1-40 1,-80 0-16,0-40 15,-40 80 1,0-80-16,0 39 16,-40 1-16,0 40 15,-40 0 1,40 0-16,0 0 15,-41 40 1,41 1-16,0-1 16,0 0-1,40 0-15,0 40 16,0-40-1,0 0 1,0-40-16,40 40 31,-40-40-31,40 0 16,-40 0-1,81 0-15,-81 0 16,40 0 0,-40 0-16,40 0 15,-40 0-15,0 0 31,0-40-31,0 40 16,-121 0 0,41 0-16,0 0 15,40 0 1,-40 40-16,80-40 15,0 81 1,0-81-16,0 40 16,0-40-16,0 40 31,0-40-16,80 0 1,-40 0-16,40-40 16,0 40-1,-39 0-15,-41-80 16,40 80-1,-40-41-15,0 41 16,0-40 0,0 40 15</inkml:trace>
  <inkml:trace contextRef="#ctx0" brushRef="#br1" timeOffset="-15834.601">12680 11510 0,'0'0'63,"0"0"-48,40 0 1,-40 0 0,40 0-16,-40-40 31,40 40-16,-40 0 48,0 0-48,0 40 1,0 0-16,40 0 16,-40-40-16,0 40 15,81-40 1,-81 41-1,40-41 1,40 0-16,-40 0 16,0 0-1,0 0-15,1-41 16,-41 41-16,0 0 15,0-40 1,0 0-16,0 0 16,-121 0-1,81 40-15,-40 0 16,0 0-1,-1 0-15,41 0 16,0 40 0,0-40-16,0 40 15,40 0-15,-40 0 16,40-40-1,0 41 1,0-1 0,0-40-16,40 0 15,40 0 1,40 40-16,1-40 15,79 0 1,-79 0-16,-41 0 16,0-40-16,1 0 15,-41-1 1,-40-39-16,0 40 15,0 0 1,0 0-16,0 40 16,-40-40-1,-41 0-15,1 40 16,40 0-16,-40 0 15,40 40 1,-121 40 0,121 0-16,0 41 15,0-81 1,0 40-1,-1 0-15,41-40 16,0 0 0,0 0-16,0-40 15,0 40 16,0-40-31,41 0 16,-1 0 0,0 0-16,0 0 15,0 0 1,-40 0-16,0-40 15,0 0 1,0 0-16,0 0 16,0 0-16,-40 0 15,0 0 1,-40 40-16,39 0 15,41 0 17,-40 0-32,40 0 15,-40 0-15,40 0 16,-40 0-16,40 0 15,0 40 1,0-40 15,0 0-31,0 0 16,40 0-1,0 0-15,0 0 16,1 0 0,-41-40-16,40 40 15,0-40-15,-40 0 16,0-1-1,0 1-15,-40 0 32,0 40-32,-1 0 15,1 0 1,40 0-16,-80 0 15,40 0 1,0 0-16,40 0 16,-40 40-16,40-40 15,0 40 1,0-40-16,0 41 31,0-41-31,0 0 31,80 0-31,-40 0 16,40 0-16,1 0 15,-41 0 1,0-41-16,0 1 16,-40-40-1,0 0-15,0 40 16,0 0-1,0 0-15,-40 40 16,0-41 0,0 1-16,-41 40 15,81 0-15,-80 0 16,40 40 0,-40 1-16,80-1 15,-40 80 1,-1-80-16,41 0 15,0 0 1,0 0-16,0-40 16,0 41-1,41-41-15,39 40 16,-40-40-16,40 0 15,0 0 1,1-40-16,-41-1 31,0 1-31,-40 0 16,0 40-1,0-80-15,0 80 16,0-40-16,0 40 31</inkml:trace>
  <inkml:trace contextRef="#ctx0" brushRef="#br1" timeOffset="-5842.212">12600 12673 0,'0'0'31,"40"0"-31,0 0 31,-40-40-31,0 40 16,0-40-1,0 40 32,0 0-47,-40 40 16,0-40-1,40 40-15,-40-40 16,40 40-1,0 0 1,0-40 0,0 40-1,40-40 1,80 0-1,-40 0 1,-40 0 0,81 0-16,-81-40 15,0 0 1,-40 0-16,40 0 15,0 0-15,-40-40 16,0 80 0,0-40-16,-40 0 15,-40 40 1,0 0-16,40 0 15,-41 0 1,41 0-16,0 40 16,40 0-1,0 0-15,0 0 16,0-40-1,0 40 1,0-40 15,40 0-31,-40 0 16,40 0-1,-40 0-15,81 0 16,-81 0-16,0-40 16,0 40-1,0-40 1,-41 40-1,1 0-15,0 0 16,-40 40 0,40 0-16,-40 0 15,80 0 16,0 0-31,0 0 16,0-40-16,0 41 16,0-1-16,0-40 31,80 0-31,40 0 15,41 0 1,-81 0-16,0 0 16,0 0-1,-39-40-15,-1 40 16,-40-81-16,0 81 31,0-40-31,0 40 16,-40 0-1,-1 0-15,1 0 16,0 0-1,0 0-15,0 40 16,40 0 0,0-40-16,-40 41 15,40-41-15,0 40 16,0-40 15,0 0-15,80 0-16,-80 0 15,40 0 1,-40 0-16,0-81 31,0 81-31,0-40 16,-40 40-16,0-40 15,0 40 1,-81 0-16,81 0 15,-40 0 1,40 0-16,40 0 16,0 40-1,-40-40-15,40 40 16,0-40-1,0 41-15,0-41 32,0 0-17,40 0-15,0 0 16,40 0-1,-40-41 1,1 1 0,-41 0-16,0 0 15,0 0 1,0 40-1,-41 0-15,1 0 16,0 0 0,-40 40-16,40 0 15,0 0 1,40 0-16,0-40 15,0 41 1,0-1 0,0-40-16,40 0 15,0 0 1,40 0-16,41 0 15,-41-40 1,0-1-16,-40 1 16,-40-40-1,0 40-15,0 40 16,-40 0-1,-120 0-15,39 0 32,-39 0-32,-41 40 15,81 40-15,39-40 0,81 41 16,-40-41-1,0 0-15,40-40 32</inkml:trace>
  <inkml:trace contextRef="#ctx0" brushRef="#br1" timeOffset="-3810.71">5297 5735 0,'120'0'31,"41"40"-31,280 0 0,161-40 16,401 0 0,321 0-16,-441 0 15,-161-40-15,-160 40 16,-201 0-1,-120 0-15,-201 0 16,-40 0 0,0 40-16,-160 40 15,-202 41 16,-119-41-31,-121 0 16,-241-40-16,-962 121 16,440-121-16,322 40 15,562-40 1,481-40 46,160-120-46,81-1-1,40 1-15,-41 40 16,-39 40-16,80-40 16,-161-1-1,-80 81-15,-40-40 16,0 0-1,-120-80-15,-40 80 32,-242-40-32,81-41 15,-200-39-15,160-41 16,40 41-1,0-1-15,240 121 16,41-40 0,0 80-16,40-40 15,0 40 1,80 0-16,81 0 15,120 0 1,160 0-16,321 0 16,-160 0-16,-80 0 15,-241 0 1,-121 0-16,-120 0 15,-40 0 1,-200 0 0,-1 0-1,-200 0-15,40 0 16,-40 120-1,-41 1-15,81-41 16,160 40-16,81-40 16,80-40-1,40 1-15,0 39 16,0-80-1,201 0-15,79 0 16,282 0 0,80 0-16,281 0 15,-361 0-15,-121 0 16,-240 0-1,-81 0-15,-120 0 16,0 0 0,-160 0-1,-121 0 1,-161 0-1,121-40 1,-120 0-16,160-1 16,0 1-16,161 40 15,0-40 1,39 40-16,81 0 15,0-40 1,201 0-16,120 0 16,361-80-1,-120 39-15,0 81 16,-201 0-1,-120 0-15,-201 0 16,0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6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8.17427" units="1/cm"/>
          <inkml:channelProperty channel="Y" name="resolution" value="39.8524" units="1/cm"/>
          <inkml:channelProperty channel="T" name="resolution" value="1" units="1/dev"/>
        </inkml:channelProperties>
      </inkml:inkSource>
      <inkml:timestamp xml:id="ts0" timeString="2018-01-22T23:34:29.5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16532 13596 0,'0'0'109,"0"0"31,0 0-124,0 0 15,-40 0-15,0 0 15,40 0-16,0 0 17,0 0 108,0 0-31,0 40-93,0-40-16,40 0 15,0 40 1,-40-40-16,40 0 16,0 0-1,0 40-15,1-40 16,-41 40-1,40-40-15,0 0 16,0 0 0,-80 0 46,40 0-46,-40 0-16,40 0 31,-81-40-31,81 40 15,-40 0 1,0-40 0,40 40 15,-40 0-31,40-40 31,0 40 0,-40 0-31,40-40 31,0-1 47</inkml:trace>
  <inkml:trace contextRef="#ctx0" brushRef="#br0" timeOffset="1290.103">15730 12473 0,'-41'0'62,"41"0"-62,0 40 16,-40 0 0,40 0-16,0-40 15,0 80 1,-40 0-16,40-40 15,0-40-15,0 41 16,0-1 0,0 0-16,0-40 31,0 40-31,0 0 15,0-40 1,0 40-16,0-40 31,0 0-15,40 40-1,-40-40 1,40 0 15,-40 0 0,41 0 1,-41 0-17,40 0 1,0 0-1,-40 0 17</inkml:trace>
  <inkml:trace contextRef="#ctx0" brushRef="#br0" timeOffset="2121.169">16051 12553 0,'0'0'32,"0"0"-1,0 0-16,0 40-15,0 0 16,0-40 0,0 40-16,0 0 15,0 0 1,0 0-16,0-40 15,0 41 1,0-1-16,0-40 31,0 40 0</inkml:trace>
  <inkml:trace contextRef="#ctx0" brushRef="#br0" timeOffset="3011.24">16211 12553 0,'0'0'62,"0"0"-46,0 40-16,0 0 16,0 0-1,0 0-15,0 0 16,0 0-1,0-40-15,0 41 16,0-1-16,0-40 16,0 40-1,0-40-15,0 40 31</inkml:trace>
  <inkml:trace contextRef="#ctx0" brushRef="#br0" timeOffset="3691.295">15770 12713 0,'0'0'31,"40"0"-15,0 0-16,-40 0 16,40 0-16,0 0 15,0 0 1,-40 0-16,40 0 15,1 0 1,-1 0-16,-40 0 31,40 0-31,0 0 16,0 0-16,-40 0 15</inkml:trace>
  <inkml:trace contextRef="#ctx0" brushRef="#br0" timeOffset="4442.355">15890 12874 0,'0'0'47,"40"0"-47,-40 0 15,40 0-15,-40 0 16,81 0 0,-81 0-16,40 0 15,-40 0 1,80 0-16,-80 0 15,40 0 1,-40 0-16,80-40 16,-80 40-1,40 0-15,-40 0 16,41 0-16,-1 0 31,-40 0-15,0 0-1,40-41-15</inkml:trace>
  <inkml:trace contextRef="#ctx0" brushRef="#br0" timeOffset="4932.394">16492 12793 0,'0'0'16,"0"0"-16,0 41 15,0-1 1,0-40-1,0 40-15,0-40 16,0 40 15,0 0 0</inkml:trace>
  <inkml:trace contextRef="#ctx0" brushRef="#br0" timeOffset="5472.437">16693 12553 0,'0'0'93,"0"40"-77,0-40-16,0 40 15,0-40-15,0 40 32,0 0-32,0-40 0,0 40 15,0-40 1,0 40-1</inkml:trace>
  <inkml:trace contextRef="#ctx0" brushRef="#br0" timeOffset="6042.483">16853 12553 0,'0'0'62,"0"40"-15,0-40-16,0 40 0,0-40-15,0 40-1,0 0 1,0 0 0</inkml:trace>
  <inkml:trace contextRef="#ctx0" brushRef="#br0" timeOffset="6672.533">16532 12713 0,'0'-40'16,"0"40"15,0 0-15,40 0-16,-40 0 15,40 0-15,41 0 16,-41 0 0,0 0-16,40 0 15,-80 0 1,40 0-16,-40 0 15,80 0 1,-80 0-16</inkml:trace>
  <inkml:trace contextRef="#ctx0" brushRef="#br0" timeOffset="7203.576">16693 12753 0,'40'0'16,"-40"0"-16,40 0 16,0 0-1,0 0-15,-40 0 16,40 0-1,0 0-15,0 0 16,-40 0-16,41 0 16,-41 0-1,40 0 1,-40 0-1</inkml:trace>
  <inkml:trace contextRef="#ctx0" brushRef="#br0" timeOffset="7963.637">17014 12433 0,'0'0'16,"0"0"15,40 0-31,-40 0 15,40 40 1,-40 0-16,40 40 16,0 0-1,-40-40-15,0 40 16,0-80-1,0 41-15,0-1 16,0 0 0,0-40-1,0 40-15,0-40 16</inkml:trace>
  <inkml:trace contextRef="#ctx0" brushRef="#br0" timeOffset="11234.898">16331 16122 0,'0'0'31,"0"0"-15,0 40 0,0-40-1,0 0-15,0 40 16,0 1-1,0-41-15,0 40 16,0-40 0,0 40-1,0 0 16,0-40 1,41 0 77</inkml:trace>
  <inkml:trace contextRef="#ctx0" brushRef="#br0" timeOffset="12656.012">16372 16122 0,'40'0'62,"0"0"-46,-40 0-1,40 0 16,-40 0-15,40 0 15,-40 0-15,40 0-1,0 0 17,0 0-32,-40 0 15,41 0 1,-1 0-16,0 0 15,-40 0-15,40 0 16,0 0 0,40 0-16,-80 0 15,40 0 1,81 0-16,-81 0 15,-40 0 1,40 0-16,0 0 16,40 0-1,-80 0-15,41 0 16,39 0-16,0 0 15,-40 0 1,40 0-16,-80 0 16,41 0-1,-1 0-15,-40 0 16,80 0-1,-40 0-15,0 0 16,-40 0 0,40 0-16,0 0 15,1 0-15,39 0 16,-40 0-1,0 0-15,0 0 16,-40 0 0,81 0-16,-41 0 15,0 0 1,-40 0-16,40 0 15,0 0 1,0 0-16,-40 0 16,40 0-16,0 0 15,1 0 1,-41 0-1,40 0 1,-40 0-16,40 0 16,-40 0-1,40 0 16,0 0-15,-40 0 0</inkml:trace>
  <inkml:trace contextRef="#ctx0" brushRef="#br0" timeOffset="13416.073">18538 16122 0,'0'0'78,"0"40"-63,0-40 1,0 40-16,0 1 16,0-1-16,0-40 15,0 40 1,0 0-16,0-40 15,0 40 1,0 0 15,0 0-31,0 0 16,-40-40-1,40 40-15,0 0 16,0-40 15</inkml:trace>
  <inkml:trace contextRef="#ctx0" brushRef="#br0" timeOffset="15276.222">17375 16563 0,'-40'0'47,"40"0"31,-41 0-63,1 0 1,40 0 0,0 0-1,-40 0 1,40 0-1,-40 0 1,0 0-16,0 0 16,40 0-16,-40 0 15,40 0 1,-40 0 15,40 0-15,0 40-1,0-40-15,0 41 31,0-41-31,0 40 16,0-40 0,0 0-1,0 40 16,40 0-15,-40-40 0,0 0-1,40 0 1,0 0-1,-40 0 1,40 0 0,-40 0 15,40 0-16,-40 0 1,40 0 0,0 0 15,-40 0 0,41 0 0,-41 40 47,0-40-62,0 40-1,0-40-15,0 40 16,0 0 0,0-40-1,0 40 1,0-40-16,0 41 15,0-1 32,0-40-31,-41 0-1,1 0 17,0 0-32,40 0 31,-40 0-16,0 0 1,0 0 15,40 0-15,0 0-1,-40 0-15,40-40 16,-40 40-16,40 0 31</inkml:trace>
  <inkml:trace contextRef="#ctx0" brushRef="#br0" timeOffset="16976.358">17776 16563 0,'0'0'62,"0"0"-31,-40 0-15,40 0 0,0 40-1,-40-40-15,40 0 31,0 41-31,-40-41 16,40 40 0,0-40-1,0 40 1,0 0-16,0-40 15,0 40 1,0-40 0,0 40-16,0-40 15,0 40 1,0 0 15,0-40-15,0 0-1,0 40 1,0-40-16,40 0 15,-40 0 1,0 0-16,40 0 47,-40 0-32,40 0 1,0 0 0,-40 0-1,40 0 16,-40 0-15,40 0 0,0 0-16,-40 0 15,0 0 1,41 0-1,-41 0 1,0 0-16,0-40 16,40 40-1,-40-40 1,0 40-16,0-40 15,0 40 1,0-40-16,0 40 31,0-40-31,0 0 16,0 40 15,0 0-31,0 0 16,0-40-1,0 40-15,0 0 16,-40 0-1,40-40 1,-41 40 0,41 0-1,-40 0-15,40-41 31,-40 41-15,40 0 15,-40 0-15,0 0 15,40 0 0</inkml:trace>
  <inkml:trace contextRef="#ctx0" brushRef="#br0" timeOffset="19778.582">18458 13676 0,'0'0'109,"0"0"-78,0 40-31,0 40 16,0 0 0,0 1-16,0-81 15,0 40-15,0 40 16,0-40-1,0 0-15,0 40 16,0-40 0,0 0-16,0 41 15,0-41 1,0 0-16,0 0 15,0 0 1,0 0-16,0 0 16,0 0-16,0 1 15,0 39 1,0-40-16,0 0 31,0 0-31,0-40 16,0 80-1,0-80-15,0 80 16,0-39-16,0-1 15,0 0 1,0 40-16,0-80 16,0 40-1,0 0-15,0 0 16,0-40-1,0 81-15,0-81 16,0 40 0,0 0-16,0 0 15,0 0-15,0-40 16,0 80-1,0-80-15,0 40 16,0 0 0,0 0-16,0 1 15,0-41 1,0 40-16,0 0 15,0-40-15,0 40 16,0-40 0,0 40-16,0 0 31,0 0-31,-40-40 31,40 40-31,-40 0 16,40-40-1,0 41-15,0-41 16,0 40-1,0-40 1,0 0-16</inkml:trace>
  <inkml:trace contextRef="#ctx0" brushRef="#br0" timeOffset="21028.682">18418 13716 0,'40'0'15,"0"0"1,-40 0 0,40 0 15,-40 0-16,41 0 17,-41 0-17,40 0 1,0 0-16,-40 0 15,40 0 1,0 0-16,0 0 31,-40 0-15,40 0-1,-40 0 17,40 0-17</inkml:trace>
  <inkml:trace contextRef="#ctx0" brushRef="#br0" timeOffset="22168.773">18779 14598 0,'0'0'78,"0"0"-63,0 0-15,40 0 16,-40 0-1,40 0 1,1 0 0,-1 0-1,-40 0-15,40 0 16,0 0-1,0 0-15,-40 0 16,40 0 0,-40 0-1,0 0 1,40 0-1,-40 0 1,0 0 31,0 40-47,0 0 15,0 1-15,0-41 16,0 80 0,0-40-16,0 0 15,0-40 1,-40 40-16,0 0 15,40 0 1,-40 0-16,40-40 16,-40 81-1,40-81-15,0 40 16,-40 0-16,40-40 15,0 40 1,-40-40-16,40 40 16,0-40-1,0 40-15,0 0 47</inkml:trace>
  <inkml:trace contextRef="#ctx0" brushRef="#br0" timeOffset="23989.919">19582 14678 0,'0'0'140,"0"0"-109,-40 0-31,-1 0 16,41 0 0,-40 0-1,40 0-15,-40 0 31,40 0-15,0 0 15,0 41-15,0-41-1,0 40-15,0 0 16,0-40 0,0 40-16,0-40 31,0 40 16,0-40-16,0 40 0,0-40 0,0 0 0,0 0-15,40 0 0,0 0-1,1 0 1,-41 0-16,40 0 15,-40 0-15,40 0 16,0 0 0,-40 0-1,40 0 1,-40 0 15,0 40-15,0-40 15,0 40-31,0-40 31,0 40-31,0-40 31,0 40 16,0 1-31,0-41 15,0 0-16,0 40-15,-40-40 16,0 0 0,40 0 15,-40 0-16,40 0 1,-40 0 0,40 0 15,-41 0 0,1 0-15,40 0-16,-40 0 31,40 0-31,0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24216-D3E8-4A3C-B98D-BF0FC245DA7F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9DB6D-D46C-42A3-ACA4-850EB6DA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4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16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61E849-7B3E-49DB-90F4-8BC3CB672F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24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08A-4815-4640-9353-A1229CFCA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61525-B240-48A1-9067-D6387D50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3E22-DE2C-4CF9-87F3-793CFE30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30355-9CC3-443D-A68D-46AC0184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C1433-F0D9-4A62-9DC1-88E932988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8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862B9-CB4A-4883-8DD2-667D1C5B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A63BF-3BB9-40C0-AF51-6B64DAEB7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A024E-7B2F-4684-8425-B51DE00B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11AB1-31F0-458E-9572-0DE352C8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F7287-D7F9-40F3-8BE9-8F4D5FD4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19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E85950-5F57-4D65-AB80-4278578DE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764EE-16F5-4C18-B73E-91AFA20DE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6238B-C280-462A-A53A-D5598EEB6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4BAA5-89D7-4147-BEF3-F98CBCE70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9CF1C-F3A9-47C9-A3C7-E1F39043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554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16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9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09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2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3665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89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09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5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EA80-DBF5-4BE5-9B01-42C74025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4F73-5CCB-4EB4-8BEA-B2D2AC2B7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D4B29-C686-4F4A-8EE8-3116CF3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E0C75-FAE5-4403-8C9F-3347E6F1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2C39-5C42-4FB1-AB4F-19A61A444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680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52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1975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7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A591C-F1F1-4965-AD37-5C7614969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445DC-94EA-4B60-8CBC-E5B865988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5CB7A-2E4E-4145-B8DD-A916FDB2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0434-4C60-4DB2-95F5-380C461AD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91313-AB22-46CD-80BA-3C1EA477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70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298A6-078F-45D6-AED5-751D3F67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1205F-1E42-47AF-B3CF-2E138733B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FF3DA-33CC-4527-8B46-FCADFFEE5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58B6A-2364-4730-8286-F5B852D6F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7E53C-1A8B-44F3-9021-22BD8349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1D557-B07C-4FD7-B579-B87551A5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3045-3E32-4E06-B885-108433089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EDD8F-DD28-44BB-AAFD-46D9D6989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0DF0CF-D277-4981-8741-B5FA3F0A7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09C7F7-FD93-44D4-96D3-3F991CE3D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F9A247-83BD-49F6-849B-E138C54AB6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6D441-0239-4892-85D5-72E52076F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3959-8B36-4559-9A1A-344CA728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5E6B2F-F59D-4F51-8A6E-11D11844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3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781E4-C40F-4354-87B0-B4766D51F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AE8BC-6639-4C6D-84E0-B509D6048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C0270-3CA1-4F8D-A372-32605A551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8A769-91E1-4939-86E2-1E228B7F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4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8621B-EF1D-4340-BBEF-9AFD89C81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1C26E-3C13-4CB3-AC7E-D0A900D9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FD559-3127-4A14-9E2D-3C3A0D65D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52FB-F3E1-429D-9EC1-09109DB65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B3F77-70BB-4B06-A251-D4DAE8B7E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12033-B18C-4841-B799-DB3F0A50A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5B2E8-7E90-4C63-8612-B5989037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83A41-4B88-4871-ACBD-313113036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F3A7B-99C0-4EB2-9926-713B1FF08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5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744D-0883-41CB-9F46-46D87100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1DB6C-1272-4632-A245-6AC5D3AB34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3D9426-F602-4BC5-ADF9-F730A9C9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9DF88-121E-48F6-8029-ACE0136B1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FF73F-CCAC-4B53-AE6A-F02F3355F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A888C-39D6-4C75-BCA9-AC9551AD0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75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445E2-C617-44A8-8132-9231D65A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50337-C1DB-4FD3-92CB-E7787F7F1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A966A-D7E8-4293-9BF1-885BAEAEC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D4716-6891-4428-AB90-BEA3B789D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1C4E6-D731-4E86-AAB6-19035F0CF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D8889-034D-4B14-A64F-9930D12CB9C5}" type="datetimeFigureOut">
              <a:rPr lang="en-US" smtClean="0"/>
              <a:t>9/3/2018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21866-B9C9-4BC8-BA55-EC5CA19CB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31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7521-F031-4B62-B936-AAA96E4375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DCA15-602F-41DB-804D-3290E12CD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55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09427C1-09B9-4271-9020-E7399EE01F31}"/>
              </a:ext>
            </a:extLst>
          </p:cNvPr>
          <p:cNvSpPr/>
          <p:nvPr/>
        </p:nvSpPr>
        <p:spPr>
          <a:xfrm>
            <a:off x="2572656" y="1996000"/>
            <a:ext cx="7743372" cy="3591710"/>
          </a:xfrm>
          <a:prstGeom prst="ellipse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  <a:stCxn id="3" idx="2"/>
            <a:endCxn id="3" idx="6"/>
          </p:cNvCxnSpPr>
          <p:nvPr/>
        </p:nvCxnSpPr>
        <p:spPr>
          <a:xfrm>
            <a:off x="2572656" y="3791855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  <a:stCxn id="3" idx="4"/>
            <a:endCxn id="3" idx="0"/>
          </p:cNvCxnSpPr>
          <p:nvPr/>
        </p:nvCxnSpPr>
        <p:spPr>
          <a:xfrm flipV="1">
            <a:off x="6444342" y="1996000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6444342" y="3791855"/>
            <a:ext cx="1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6037018" y="4105007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ellipse</a:t>
            </a:r>
          </a:p>
        </p:txBody>
      </p:sp>
    </p:spTree>
    <p:extLst>
      <p:ext uri="{BB962C8B-B14F-4D97-AF65-F5344CB8AC3E}">
        <p14:creationId xmlns:p14="http://schemas.microsoft.com/office/powerpoint/2010/main" val="365349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4D8DF8-14E6-4F79-A3BF-210A19B17E09}"/>
              </a:ext>
            </a:extLst>
          </p:cNvPr>
          <p:cNvSpPr/>
          <p:nvPr/>
        </p:nvSpPr>
        <p:spPr>
          <a:xfrm>
            <a:off x="2572650" y="2083089"/>
            <a:ext cx="7743372" cy="3591709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16FF06-243C-401F-964D-673010BDBD8C}"/>
              </a:ext>
            </a:extLst>
          </p:cNvPr>
          <p:cNvCxnSpPr>
            <a:cxnSpLocks/>
          </p:cNvCxnSpPr>
          <p:nvPr/>
        </p:nvCxnSpPr>
        <p:spPr>
          <a:xfrm>
            <a:off x="2572656" y="3878943"/>
            <a:ext cx="7743372" cy="0"/>
          </a:xfrm>
          <a:prstGeom prst="straightConnector1">
            <a:avLst/>
          </a:prstGeom>
          <a:ln w="76200">
            <a:solidFill>
              <a:srgbClr val="92D05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949951-B2B3-4711-85D7-F03F83E9AB13}"/>
              </a:ext>
            </a:extLst>
          </p:cNvPr>
          <p:cNvCxnSpPr>
            <a:cxnSpLocks/>
          </p:cNvCxnSpPr>
          <p:nvPr/>
        </p:nvCxnSpPr>
        <p:spPr>
          <a:xfrm flipV="1">
            <a:off x="6474287" y="2083088"/>
            <a:ext cx="0" cy="3591710"/>
          </a:xfrm>
          <a:prstGeom prst="straightConnector1">
            <a:avLst/>
          </a:prstGeom>
          <a:ln w="762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B4ACD-962D-4380-BEBB-88116E6C702A}"/>
              </a:ext>
            </a:extLst>
          </p:cNvPr>
          <p:cNvCxnSpPr>
            <a:cxnSpLocks/>
          </p:cNvCxnSpPr>
          <p:nvPr/>
        </p:nvCxnSpPr>
        <p:spPr>
          <a:xfrm>
            <a:off x="2572650" y="2083089"/>
            <a:ext cx="0" cy="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1319875" y="1790701"/>
            <a:ext cx="814647" cy="58477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US" sz="3200" b="1"/>
              <a:t>x, y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ED2FC6D-AAB1-40D7-8329-4B16F8A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/>
              <a:t>rect</a:t>
            </a:r>
            <a:r>
              <a:rPr lang="en-US"/>
              <a:t>angle</a:t>
            </a:r>
          </a:p>
        </p:txBody>
      </p:sp>
    </p:spTree>
    <p:extLst>
      <p:ext uri="{BB962C8B-B14F-4D97-AF65-F5344CB8AC3E}">
        <p14:creationId xmlns:p14="http://schemas.microsoft.com/office/powerpoint/2010/main" val="2623376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2452914" y="1671080"/>
            <a:ext cx="6357257" cy="175792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1829185" y="378959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771DB8-5175-476E-ACBD-4A1B03D489C3}"/>
              </a:ext>
            </a:extLst>
          </p:cNvPr>
          <p:cNvCxnSpPr>
            <a:cxnSpLocks/>
          </p:cNvCxnSpPr>
          <p:nvPr/>
        </p:nvCxnSpPr>
        <p:spPr>
          <a:xfrm flipH="1">
            <a:off x="7939314" y="1690688"/>
            <a:ext cx="870857" cy="3856822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CDE7F6-3929-4B83-BC25-637858A08990}"/>
              </a:ext>
            </a:extLst>
          </p:cNvPr>
          <p:cNvCxnSpPr>
            <a:cxnSpLocks/>
          </p:cNvCxnSpPr>
          <p:nvPr/>
        </p:nvCxnSpPr>
        <p:spPr>
          <a:xfrm>
            <a:off x="2452914" y="3429000"/>
            <a:ext cx="5486400" cy="2118510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869B06-1A61-4FE0-BBFB-12154E2C2E37}"/>
              </a:ext>
            </a:extLst>
          </p:cNvPr>
          <p:cNvSpPr txBox="1"/>
          <p:nvPr/>
        </p:nvSpPr>
        <p:spPr>
          <a:xfrm>
            <a:off x="7315585" y="5839897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x3, y3</a:t>
            </a:r>
          </a:p>
        </p:txBody>
      </p:sp>
    </p:spTree>
    <p:extLst>
      <p:ext uri="{BB962C8B-B14F-4D97-AF65-F5344CB8AC3E}">
        <p14:creationId xmlns:p14="http://schemas.microsoft.com/office/powerpoint/2010/main" val="2824389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5D415B-B4F1-4BC5-B7FB-96C84E803F3F}"/>
              </a:ext>
            </a:extLst>
          </p:cNvPr>
          <p:cNvSpPr txBox="1"/>
          <p:nvPr/>
        </p:nvSpPr>
        <p:spPr>
          <a:xfrm>
            <a:off x="1" y="1729019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/>
              <a:t>line – 100, 200, 50, 100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1FCA4D-3E15-4F89-A5F5-E56B69C963EB}"/>
              </a:ext>
            </a:extLst>
          </p:cNvPr>
          <p:cNvSpPr txBox="1"/>
          <p:nvPr/>
        </p:nvSpPr>
        <p:spPr>
          <a:xfrm>
            <a:off x="0" y="4020985"/>
            <a:ext cx="12191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/>
              <a:t>line(100, 200, 50, 100);</a:t>
            </a:r>
          </a:p>
        </p:txBody>
      </p:sp>
    </p:spTree>
    <p:extLst>
      <p:ext uri="{BB962C8B-B14F-4D97-AF65-F5344CB8AC3E}">
        <p14:creationId xmlns:p14="http://schemas.microsoft.com/office/powerpoint/2010/main" val="35897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F1BAE-14B2-47E0-BF2F-11A37F81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Shape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6455-EF3F-42AF-A319-58E8600D9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line </a:t>
            </a:r>
            <a:r>
              <a:rPr lang="en-US" sz="3600"/>
              <a:t>(x1, y1, x2, y2);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ellipse </a:t>
            </a:r>
            <a:r>
              <a:rPr lang="en-US" sz="3600"/>
              <a:t>(center x, center y, width, [height]);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rect </a:t>
            </a:r>
            <a:r>
              <a:rPr lang="en-US" sz="3600"/>
              <a:t>(corner x, corner y, width, height);</a:t>
            </a:r>
            <a:endParaRPr lang="en-US" sz="3600" b="1"/>
          </a:p>
          <a:p>
            <a:pPr marL="0" indent="0">
              <a:buNone/>
            </a:pPr>
            <a:r>
              <a:rPr lang="en-US" sz="3600" b="1"/>
              <a:t>triangle </a:t>
            </a:r>
            <a:r>
              <a:rPr lang="en-US" sz="3600"/>
              <a:t>(x1, y1, x2, y2, x3, y3);</a:t>
            </a: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411614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Colors</a:t>
            </a:r>
          </a:p>
        </p:txBody>
      </p:sp>
    </p:spTree>
    <p:extLst>
      <p:ext uri="{BB962C8B-B14F-4D97-AF65-F5344CB8AC3E}">
        <p14:creationId xmlns:p14="http://schemas.microsoft.com/office/powerpoint/2010/main" val="400772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797BF6-C761-4F80-BCB9-FF2DCE37F456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25E89A-35FA-4A23-8FDC-15D0CFFF9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87" y="547913"/>
            <a:ext cx="5881914" cy="5881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83F0E-4D23-4D9F-9189-29125ECD4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486" y="547913"/>
            <a:ext cx="5881914" cy="588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B933-05D0-4D34-A2E1-AA141CF7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Red-Green-Blue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AC6A1-7E47-4CBF-BB59-C48A32A67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Just like coordinates are always in pairs, </a:t>
            </a:r>
            <a:r>
              <a:rPr lang="en-US" b="1"/>
              <a:t>these go in triple</a:t>
            </a:r>
            <a:r>
              <a:rPr lang="en-US"/>
              <a:t>.</a:t>
            </a:r>
          </a:p>
          <a:p>
            <a:r>
              <a:rPr lang="en-US" b="1"/>
              <a:t>Values go from 0 to 255.</a:t>
            </a:r>
            <a:r>
              <a:rPr lang="en-US"/>
              <a:t> </a:t>
            </a:r>
            <a:r>
              <a:rPr lang="en-US" sz="2400" i="1"/>
              <a:t>(it’s a binary thing)</a:t>
            </a:r>
            <a:endParaRPr lang="en-US" b="1" i="1"/>
          </a:p>
          <a:p>
            <a:r>
              <a:rPr lang="en-US"/>
              <a:t>If you only put one, p5.js will put that number in all three.</a:t>
            </a:r>
          </a:p>
          <a:p>
            <a:r>
              <a:rPr lang="en-US" b="1"/>
              <a:t>Use a color picker</a:t>
            </a:r>
            <a:r>
              <a:rPr lang="en-US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E6478-84DD-4FA0-A02D-98F1377466E2}"/>
              </a:ext>
            </a:extLst>
          </p:cNvPr>
          <p:cNvSpPr txBox="1"/>
          <p:nvPr/>
        </p:nvSpPr>
        <p:spPr>
          <a:xfrm>
            <a:off x="0" y="479958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/>
              <a:t>background(100) == background(100, 100, 100)</a:t>
            </a:r>
          </a:p>
        </p:txBody>
      </p:sp>
    </p:spTree>
    <p:extLst>
      <p:ext uri="{BB962C8B-B14F-4D97-AF65-F5344CB8AC3E}">
        <p14:creationId xmlns:p14="http://schemas.microsoft.com/office/powerpoint/2010/main" val="1395011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D424F-6F94-4F14-86E7-BB18D47E8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Color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BFB0A-BF67-4FDD-A109-2B0A351A6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/>
              <a:t>fill</a:t>
            </a:r>
            <a:r>
              <a:rPr lang="en-US"/>
              <a:t> – inside color of the following shapes</a:t>
            </a:r>
            <a:endParaRPr lang="en-US" sz="3600"/>
          </a:p>
          <a:p>
            <a:pPr marL="0" indent="0">
              <a:buNone/>
            </a:pPr>
            <a:r>
              <a:rPr lang="en-US" sz="3600" b="1"/>
              <a:t>stroke</a:t>
            </a:r>
            <a:r>
              <a:rPr lang="en-US"/>
              <a:t> - line color of the following shapes</a:t>
            </a:r>
          </a:p>
          <a:p>
            <a:pPr marL="0" indent="0">
              <a:buNone/>
            </a:pPr>
            <a:r>
              <a:rPr lang="en-US" sz="3600" b="1"/>
              <a:t>background</a:t>
            </a:r>
            <a:r>
              <a:rPr lang="en-US"/>
              <a:t> – clear the entire screen w/ one color</a:t>
            </a:r>
          </a:p>
          <a:p>
            <a:pPr marL="0" indent="0">
              <a:buNone/>
            </a:pP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4022729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9952A-3EAC-40DB-A28C-9374D0C16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089" y="0"/>
            <a:ext cx="690982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83D6F0E-08F2-41D2-A5C6-1423A79BF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80FAA1-61A7-40B9-B45F-4678E2043DDB}"/>
                  </a:ext>
                </a:extLst>
              </p14:cNvPr>
              <p14:cNvContentPartPr/>
              <p14:nvPr/>
            </p14:nvContentPartPr>
            <p14:xfrm>
              <a:off x="664560" y="1386000"/>
              <a:ext cx="7035120" cy="434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80FAA1-61A7-40B9-B45F-4678E2043D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200" y="1376640"/>
                <a:ext cx="7053840" cy="43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1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Take your house </a:t>
            </a:r>
            <a:r>
              <a:rPr lang="en-US" b="1"/>
              <a:t>and submit the link on Canvas.</a:t>
            </a:r>
            <a:endParaRPr lang="en-US" b="1" dirty="0"/>
          </a:p>
          <a:p>
            <a:r>
              <a:rPr lang="en-US" dirty="0"/>
              <a:t>crhallberg@gmail.com</a:t>
            </a:r>
          </a:p>
        </p:txBody>
      </p:sp>
    </p:spTree>
    <p:extLst>
      <p:ext uri="{BB962C8B-B14F-4D97-AF65-F5344CB8AC3E}">
        <p14:creationId xmlns:p14="http://schemas.microsoft.com/office/powerpoint/2010/main" val="390148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C0DAF-0B82-4FCE-9C11-6493D6D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 Surveys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CA82D-3B2D-4BD6-A5FB-3D7D42106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3"/>
            <a:ext cx="11480353" cy="1500187"/>
          </a:xfrm>
        </p:spPr>
        <p:txBody>
          <a:bodyPr/>
          <a:lstStyle/>
          <a:p>
            <a:r>
              <a:rPr lang="en-US" dirty="0"/>
              <a:t>Once you hand in your survey, you may go.</a:t>
            </a:r>
          </a:p>
          <a:p>
            <a:r>
              <a:rPr lang="en-US" b="1" dirty="0"/>
              <a:t>If you have questions or concerns, I will stay and answer them for as long as I can.</a:t>
            </a:r>
          </a:p>
        </p:txBody>
      </p:sp>
    </p:spTree>
    <p:extLst>
      <p:ext uri="{BB962C8B-B14F-4D97-AF65-F5344CB8AC3E}">
        <p14:creationId xmlns:p14="http://schemas.microsoft.com/office/powerpoint/2010/main" val="169893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1BC02-1737-46F1-8180-2D2153240C77}"/>
              </a:ext>
            </a:extLst>
          </p:cNvPr>
          <p:cNvSpPr txBox="1"/>
          <p:nvPr/>
        </p:nvSpPr>
        <p:spPr>
          <a:xfrm>
            <a:off x="4376619" y="2844225"/>
            <a:ext cx="3438762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C000"/>
                </a:solidFill>
              </a:rPr>
              <a:t>horizontal / x-axis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89C9319-8723-408D-B56E-C68F3B92877E}"/>
              </a:ext>
            </a:extLst>
          </p:cNvPr>
          <p:cNvCxnSpPr/>
          <p:nvPr/>
        </p:nvCxnSpPr>
        <p:spPr>
          <a:xfrm>
            <a:off x="2627086" y="3429000"/>
            <a:ext cx="6633029" cy="0"/>
          </a:xfrm>
          <a:prstGeom prst="straightConnector1">
            <a:avLst/>
          </a:prstGeom>
          <a:ln w="152400">
            <a:solidFill>
              <a:srgbClr val="FFC0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65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1A298C-FD02-4FE1-A117-54C938D58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98" y="1"/>
            <a:ext cx="7796317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8D4682E-72B8-4A0F-AC23-5597556461DA}"/>
              </a:ext>
            </a:extLst>
          </p:cNvPr>
          <p:cNvSpPr/>
          <p:nvPr/>
        </p:nvSpPr>
        <p:spPr>
          <a:xfrm>
            <a:off x="0" y="2"/>
            <a:ext cx="3460585" cy="6857998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2EECC4-7FE1-4273-B5FE-0AD834771EA1}"/>
              </a:ext>
            </a:extLst>
          </p:cNvPr>
          <p:cNvSpPr/>
          <p:nvPr/>
        </p:nvSpPr>
        <p:spPr>
          <a:xfrm>
            <a:off x="3460585" y="2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F171CE-5E47-470A-AEEC-A1F222C3C03A}"/>
              </a:ext>
            </a:extLst>
          </p:cNvPr>
          <p:cNvSpPr/>
          <p:nvPr/>
        </p:nvSpPr>
        <p:spPr>
          <a:xfrm>
            <a:off x="3460585" y="5943603"/>
            <a:ext cx="5625358" cy="914395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CC2942-7F92-41E2-A6BF-9FBE0489D0ED}"/>
              </a:ext>
            </a:extLst>
          </p:cNvPr>
          <p:cNvSpPr/>
          <p:nvPr/>
        </p:nvSpPr>
        <p:spPr>
          <a:xfrm>
            <a:off x="8432799" y="914396"/>
            <a:ext cx="805543" cy="5029201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B59A4-FE7F-45BE-97BB-0223E91B4048}"/>
              </a:ext>
            </a:extLst>
          </p:cNvPr>
          <p:cNvSpPr txBox="1"/>
          <p:nvPr/>
        </p:nvSpPr>
        <p:spPr>
          <a:xfrm rot="16200000">
            <a:off x="4329491" y="3136611"/>
            <a:ext cx="2948243" cy="58477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FFFF00"/>
                </a:solidFill>
              </a:rPr>
              <a:t>vertical / y-axis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7B78AB-000E-4849-9D16-F031234B2ECA}"/>
              </a:ext>
            </a:extLst>
          </p:cNvPr>
          <p:cNvCxnSpPr>
            <a:cxnSpLocks/>
          </p:cNvCxnSpPr>
          <p:nvPr/>
        </p:nvCxnSpPr>
        <p:spPr>
          <a:xfrm>
            <a:off x="6096000" y="714828"/>
            <a:ext cx="0" cy="5428343"/>
          </a:xfrm>
          <a:prstGeom prst="straightConnector1">
            <a:avLst/>
          </a:prstGeom>
          <a:ln w="152400">
            <a:solidFill>
              <a:srgbClr val="FFFF00"/>
            </a:solidFill>
            <a:headEnd type="triangle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70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44BE47-B6AA-4712-9FCB-EA559BA41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34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AD0C4-13D4-43C1-B208-19CDFF473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1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EA5B5-2569-4712-9418-B6A70F46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Making A House</a:t>
            </a:r>
          </a:p>
        </p:txBody>
      </p:sp>
    </p:spTree>
    <p:extLst>
      <p:ext uri="{BB962C8B-B14F-4D97-AF65-F5344CB8AC3E}">
        <p14:creationId xmlns:p14="http://schemas.microsoft.com/office/powerpoint/2010/main" val="691238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00B0A7-8FD0-4565-92D0-E0C646830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3518CA1-5705-4B53-8480-DB6A2439EF61}"/>
                  </a:ext>
                </a:extLst>
              </p14:cNvPr>
              <p14:cNvContentPartPr/>
              <p14:nvPr/>
            </p14:nvContentPartPr>
            <p14:xfrm>
              <a:off x="5619240" y="4475880"/>
              <a:ext cx="1473840" cy="1660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3518CA1-5705-4B53-8480-DB6A2439EF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09880" y="4466520"/>
                <a:ext cx="1492560" cy="16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0938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C13F80-8DAA-4301-8E62-4163B11DF0A2}"/>
              </a:ext>
            </a:extLst>
          </p:cNvPr>
          <p:cNvCxnSpPr>
            <a:cxnSpLocks/>
          </p:cNvCxnSpPr>
          <p:nvPr/>
        </p:nvCxnSpPr>
        <p:spPr>
          <a:xfrm flipH="1">
            <a:off x="3381828" y="1658257"/>
            <a:ext cx="5428343" cy="3541486"/>
          </a:xfrm>
          <a:prstGeom prst="straightConnector1">
            <a:avLst/>
          </a:prstGeom>
          <a:ln w="152400">
            <a:solidFill>
              <a:schemeClr val="tx1"/>
            </a:solidFill>
            <a:headEnd type="oval" w="med" len="med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0F7FFC-B6AB-4C11-8E0B-30123EF77442}"/>
              </a:ext>
            </a:extLst>
          </p:cNvPr>
          <p:cNvSpPr txBox="1"/>
          <p:nvPr/>
        </p:nvSpPr>
        <p:spPr>
          <a:xfrm>
            <a:off x="8186442" y="725715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x2, y2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D86A6-541A-4ADA-8799-332C94530B5B}"/>
              </a:ext>
            </a:extLst>
          </p:cNvPr>
          <p:cNvSpPr txBox="1"/>
          <p:nvPr/>
        </p:nvSpPr>
        <p:spPr>
          <a:xfrm>
            <a:off x="2758099" y="5547510"/>
            <a:ext cx="12474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/>
              <a:t>x1, y1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181334-3483-4E3F-AE23-5C3C629B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4695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40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Making A House</vt:lpstr>
      <vt:lpstr>PowerPoint Presentation</vt:lpstr>
      <vt:lpstr>line</vt:lpstr>
      <vt:lpstr>ellipse</vt:lpstr>
      <vt:lpstr>rectangle</vt:lpstr>
      <vt:lpstr>triangle</vt:lpstr>
      <vt:lpstr>PowerPoint Presentation</vt:lpstr>
      <vt:lpstr>Shape Commands</vt:lpstr>
      <vt:lpstr>Colors</vt:lpstr>
      <vt:lpstr>PowerPoint Presentation</vt:lpstr>
      <vt:lpstr>Red-Green-Blue</vt:lpstr>
      <vt:lpstr>Color Commands</vt:lpstr>
      <vt:lpstr>PowerPoint Presentation</vt:lpstr>
      <vt:lpstr>Homework</vt:lpstr>
      <vt:lpstr>Minute Surveys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Hallberg</dc:creator>
  <cp:lastModifiedBy>Christopher Hallberg</cp:lastModifiedBy>
  <cp:revision>1</cp:revision>
  <dcterms:created xsi:type="dcterms:W3CDTF">2018-09-03T23:20:12Z</dcterms:created>
  <dcterms:modified xsi:type="dcterms:W3CDTF">2018-09-03T23:20:24Z</dcterms:modified>
</cp:coreProperties>
</file>