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8"/>
  </p:notesMasterIdLst>
  <p:sldIdLst>
    <p:sldId id="256" r:id="rId2"/>
    <p:sldId id="284" r:id="rId3"/>
    <p:sldId id="258" r:id="rId4"/>
    <p:sldId id="263" r:id="rId5"/>
    <p:sldId id="260" r:id="rId6"/>
    <p:sldId id="262" r:id="rId7"/>
    <p:sldId id="261" r:id="rId8"/>
    <p:sldId id="264" r:id="rId9"/>
    <p:sldId id="266" r:id="rId10"/>
    <p:sldId id="272" r:id="rId11"/>
    <p:sldId id="273" r:id="rId12"/>
    <p:sldId id="274" r:id="rId13"/>
    <p:sldId id="268" r:id="rId14"/>
    <p:sldId id="277" r:id="rId15"/>
    <p:sldId id="278" r:id="rId16"/>
    <p:sldId id="279" r:id="rId17"/>
    <p:sldId id="280" r:id="rId18"/>
    <p:sldId id="281" r:id="rId19"/>
    <p:sldId id="287" r:id="rId20"/>
    <p:sldId id="283" r:id="rId21"/>
    <p:sldId id="285" r:id="rId22"/>
    <p:sldId id="293" r:id="rId23"/>
    <p:sldId id="286" r:id="rId24"/>
    <p:sldId id="288" r:id="rId25"/>
    <p:sldId id="289" r:id="rId26"/>
    <p:sldId id="290" r:id="rId27"/>
    <p:sldId id="291" r:id="rId28"/>
    <p:sldId id="295" r:id="rId29"/>
    <p:sldId id="298" r:id="rId30"/>
    <p:sldId id="294" r:id="rId31"/>
    <p:sldId id="292" r:id="rId32"/>
    <p:sldId id="297" r:id="rId33"/>
    <p:sldId id="299" r:id="rId34"/>
    <p:sldId id="296" r:id="rId35"/>
    <p:sldId id="271" r:id="rId36"/>
    <p:sldId id="27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800" autoAdjust="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8-01-22T23:12:46.497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18177 7620 0,'0'0'62,"40"0"-31,-40 0-15,41 0-16,-1 0 15,0 40 1,0 0-16,40 40 16,41-40-1,-41 81-15,-40-81 16,80 40-1,-80-80 1,1 40 0,-1 0-16,0-40 15,0 40-15,-40-40 16,40 0-1,0 40-15,0 1 16,0-41 0,-40 0-16,0 0 15,41 40 1,-41-40-1,0 0-15,0 40 32,40-40-1,-40 40 0</inkml:trace>
  <inkml:trace contextRef="#ctx0" brushRef="#br0" timeOffset="1291.0019">19140 7580 0,'0'0'62,"-40"0"-46,40 0-1,0 40-15,-40 0 16,0 40-1,0-80 1,0 40-16,40 0 16,-40-40-1,40 41-15,-41-41 16,1 40-1,40-40-15,-40 0 16,40 40 0,-40 0-16,0-40 15,40 40 1,-40-40-16,40 40 15,-40 0-15,0-40 16,40 40 0,-41-40-1,41 0 1,-40 40-16,0-40 31,40 40-31,-40-40 16,0 41-16,40-41 15,-40 0 1,40 40-16,0-40 31,0 40-31,-80-40 0,80 40 16,0-40-1,0 0-15,-41 40 16,41 0-1,-40-40 1,40 0 0,0 40-1,-40-40-15,0 0 31,40 0-15,0 40 0</inkml:trace>
  <inkml:trace contextRef="#ctx0" brushRef="#br1" timeOffset="35310.05">14606 4171 0,'-40'0'16,"40"0"15,0 0-15,0 0-1,0 40 1,40 0-16,0 0 15,0 0 1,41 0-16,-41 0 16,0 1-16,40-1 15,-80 0 1,80 0-16,-40 0 15,1-40 1,-1 80-16,40-80 16,-40 80-1,0-39-15,0-1 16,0-40-1,-40 80 1,41-80-16,-41 40 16,0-40-1,40 0 1,0 0-1,-40 40 17,0 0-1,0-40-31,0 0 15,40 0 17,-40 40-1,40-40-31,-40 0 15,40 0 1,-40 40-16,0-40 16</inkml:trace>
  <inkml:trace contextRef="#ctx0" brushRef="#br1" timeOffset="36640.0519">15609 4171 0,'0'0'47,"0"0"-32,-40 80 1,0-80 0,0 40-16,40 0 15,-40 0 1,40-40-16,-40 40 15,-1-40 1,41 41 0,-40-1-16,0-40 15,0 40 1,40-40-16,-40 40 15,40 0 1,-40-40 0,0 40-1,40-40-15,-40 40 16,40-40-1,-41 40 1,1-40 0,40 40-1,0-40-15,0 0 16,-40 0-1,40 41 1,-40-41 0,40 0 15,0 40-31,-40-40 15,0 40 1,40-40 0,0 40-16,-40-40 15,40 40 1,0-40-16,-40 40 15,-1 0 1,41-40 0,0 0-16,-40 40 31,40-40-16</inkml:trace>
  <inkml:trace contextRef="#ctx0" brushRef="#br1" timeOffset="41521.0588">14887 4291 0,'0'40'31,"-40"0"-31,40-40 0,0 40 15,-40 1 1,40-1-16,-40 0 16,40-40-16,0 80 15,-41-80 1,41 40-1,0-40 1,0 40-16,0 0 16,0-40 15,0 0-16,41 0-15,-1 0 16,40-40-16,-80 40 16,40 0-1,0-40 1,-40 40 15,0 0 16,0 80-47,0-40 15,0 1-15,-40 39 16,0-80 0,40 40-16,0-40 15,-40 40 1,40 0-16,0-40 15,0 0 1,0 0 15,40 0-15,0-40-16,0 0 15,121-121 1,-121 81-16,40 0 16,-40 0-1,-40 80-15,40-40 16,-40 0-1,0 40-15,0 0 63,0 0-48,0 40-15,0 0 32,0-40-32,0 80 15,0-80 1,0 40-1,0-40-15,0 40 16,0 0 0,0-80 46,0-40-62,0 40 16,0-40-16,0-1 15,0 81 1,0-40-16,0 40 15,0-40 1,0 40 15,0 40-15,0-40-1,0 40-15,0 1 16,0-1-16,0 0 16,0 0-1,0-40-15,0 40 16,0 0-1,0 0-15,0-40 16,0 40 0,0-40 15,40 0-16,1 0 17,-41 0-17,0 0 1,0-40 15,0 40 31,0 0-46,0 0-16</inkml:trace>
  <inkml:trace contextRef="#ctx0" brushRef="#br0" timeOffset="62997.0892">14807 5695 0,'40'0'47,"-40"0"-47,40 0 16,-40 0-16,40 0 15,-40 0 1,40 0-16,0 40 16,41-40-1,-81 0 1,0 0-1,40 0 1,-40 0 0,80-40-16,-80-40 15,0 40-15,0-41 16,0 1-1,0 80-15,0-40 16,0 40 0,0 0-16,-40 0 31,0 0-31,0 80 15,-41 0-15,81 41 16,0-41 0,-40 0-16,40-40 15,0 0 1,0 0-16,0 1 15,0 39 1,0-40-16,0 0 16,0 0-1,40 0-15,-40-40 16,40 0-16,1 0 15,-41 0 1,40 0-16,40 0 16,-80 0-1,40-40-15,0 0 16,-40 0-1,40-40-15,-40 80 16,0-40 0,0-1-16,0 1 15,0 40-15,0 0 31,0 0-15,-40 0 0,0 0-16,0 0 31,0 40-31,40 1 15,-40-1-15,40 0 16,0-40 0,0 40-1,0-40 1,0 0-16,0 40 15,40-40 1,-40 0-16,40 0 16,0 0-1,0 0-15,0 0 16,0-80-16,1 80 15,-41-40 1,0 0-16,0-1 16,0 1-1,0 40-15,0-40 16,0 0-1,0 40-15,0 0 16,0 0 0,-41 0-16,1 0 15,-40 0-15,80 0 16,-40 0-1,0 0-15,0 40 32,40-40-32,0 40 15,0-40 1,0 40-1,0-40 1,40 0 0,0 0-16,40 0 15,41-40 1,-41 0-16,-40-40 15,0 40 1,-40 0-16,0-40 31,0 80-31,0-81 16,0 81-16,0-40 15,-40 40 1,0 0-16,40 0 16,-40 0-1,0 0-15,-1 0 16,1 81-1,-40-41-15,80 0 16,-40 0 0,40 0-16,-40 0 15,40-40 1,0 40-1,0 0-15,0-40 16,40 0 0,0 0-16,0 0 15,0 0 1,-40 0-16,81 0 15,-81-40 1,40-80-16,-40 40 16,0 40-16,0-1 15,-40 1 1,40 0-16,-41 40 15,1 0 1,0 0-16,40 0 16,-40 0-1,0 0-15,-40 0 16,-1 0-1,81 40-15,-40 0 16,0 1-16,40-41 16,0 40-1,0 0-15,0 0 16,0 0-1,0-40-15,0 40 16,0 0 0,0-40-1,0 0-15,80 0 16,-80 0-1,81 0-15,-81-40 16,0-40 0,0 40-16,0 0 31,0 0-31,0-1 0,0 41 15,0-40 1,0 40-16,0 0 16,-81 0-16,41 40 15,-80 41 1,80-1-16,0 0 15,0 0 1,-41-40-16,81 0 16,0-40-1,0 41-15,0-41 16,0 40-1,0-40 1,40 0-16,1 0 16,39 0-1,0-40-15,0 40 16,-80 0-1,40-41 1,-40 41 46</inkml:trace>
  <inkml:trace contextRef="#ctx0" brushRef="#br1" timeOffset="76959.1088">13763 4652 0,'0'0'16,"0"-40"-16,0 0 31,0 40 47,0 40-62,0 0-16,40-40 15,-40 40 1,41 0-16,-1 0 16,0-40-16,0 0 15,40 0 1,-40-40-16,0 0 15,-40 0 1,0-40-16,0 80 16,0-80-1,0 80-15,0 0 16,-80 0-16,0 0 15,0 80 1,-1 0-16,1 0 16,40 1-1,40-81-15,0 40 16,0 0-1,0-40-15,0 40 32,120-40-17,-39 0-15,39-40 16,0 0-1,-39 0-15,-41-41 16,-40 41 0,0 0-16,0-40 15,0 80 1,0-40-1,0 40-15,-40 0 16,0 0-16,-41 0 16,41 0-16,40 0 15,-40 0 1,0 0-16,40 0 15,0 0 1,0 0 15,0 0-15,40 40-16,40-40 15,-40 0 1,1 0-16,39 0 16,-80 0-1,40 0-15,0-80 16,0 80-1,-40-81-15,0 81 16,0-40 0,-80 0-16,40 0 15,-81 40-15,1 0 16,0 0-1,-1 0-15,81 0 16,-40 40 0,40 0-16,0 0 15,40 1 16,0-41-15,40 80 0,40-40-16,0-40 15,1 0 1,39 40-16,0-40 15,-39 0 1,-1-40-16,0 0 16,-80 0-1,0-81-15,0 81 16,0 40-16,-40-80 15,40 80 1,-40 0-16,-40 0 16,39 0-1,1 0-15,-40 0 16,40 40-1,-40 0-15,80 0 16,-40 0 0,40-40-16,0 41 15,0-41-15,0 40 16,0 0-1,80-40-15,40 0 16,-40 0 0,41-80-16,-1-1 15,-80-39 1,0 0-16,-40 40 15,0-1 1,0 1-16,-80 80 16,40-40-16,-40 40 15,40 0 1,-41 0-16,1 0 15,40 80 1,0-40-16,0 41 16,0-81-1,40 80-15,0-80 16,0 40 15,0-40-15,0 40-1,0-40 16,0 40-31,0-40 16,0 0 0,0 40-1,0-40-15,0 40 16,0-40-1,0 40 1,0 0 0,0-40-16,-40 41 31,-1-41-31,41 40 15,0-40 1,0 40-16,0-40 16,0 40-16,0 40 15,0-40 1,41 40-16,-1-39 15,0-1 1,0-40-16,-40 0 16,40 0-1,0 0 1,0 0-16,0 0 15,-40 0 1,0-40-16,0-1 31,41 1-31,-1-80 0,-40 120 16,0-40-1,0 0-15,0 0 16,0 0 0,0 40-16,0 0 15,-81 0 1,41 0-1,-40 0-15,0 80 16,0-40 0,39 0-16,41 0 15,-40-40 1,40 40-16,0-40 78,0 0-63,0 0 1</inkml:trace>
  <inkml:trace contextRef="#ctx0" brushRef="#br1" timeOffset="82911.1173">12921 4692 0,'0'0'16,"-40"0"-1,40 0-15,-81 0 16,81 0-16,-40 0 31,40 0-31,-40 0 16,40 0-16,0 0 15,0 40 1,0 0-16,0 1 16,0-41-1,0 0-15,40 40 16,0-40-1,41 0-15,39 0 16,-40 0 0,0 0-16,1-121 15,-41 81-15,0-40 16,-40 0-1,0 40-15,-40-41 16,-40 81 0,39 0-16,-39 0 15,-40 0 1,-81 0-16,81 41 15,-1 39 1,-39 0-16,120-40 16,-40 0-16,80 0 15,-41 0 1,41-40-16,0 41 31,0-41 0,81 0-31,39 40 16,0-40-16,-39 0 15,-1 0 1,40 0-16,-80 0 16,1-81-1,-1 81-15,0-80 16,-40 0-1,0 0-15,-40 40 16,-41-41 0,41 81-16,-40 0 15,40 0-15,0 0 16,-40 0-1,80 0-15,-41 41 16,41-1 0,0-40-16,0 40 15,0-40 1,0 0-1,0 0 1,81 0-16,39 0 16,-40 0-16,1-40 15,-1 0 1,-40-1-16,0 1 15,-40 40 1,0 0 31,-40 81-47,40-1 15,-40 40 1,40-80-16,0 40 16,0-39-1,0-1-15,0 0 16,0-40-1,0 0 17,0 40-17,40-40-15,0 0 0,40 0 16,-40 0-1,1-40-15,-1-40 16,0-41 0,-40 81-16,0-80 15,0 40 1,-80-1-16,-1 41 15,1 40-15,0-40 16,40 40 0,-81 0-16,81 0 15,40 0 1,-40 40-16,0 0 15,40 0 1,0-40-16,0 41 31,0-1-31,0-40 16,0 0-16,40 0 15,0 0 1,0 0-16,-40 0 16,40 0-1,-40 40 48,0-40-48,0 40 1,0-40-1,0 40-15,0 0 16,0-40 0,0 40 15,0-40-16,41 0-15,39 0 16,-80 0 0,40 0-16,0 0 15,0 0 1,-40 0-1,0 0 32,-40 0-31,40 0-16,-40 0 15,0 0 1,0 0-16,40 0 16,-40 0-1,40 0 1,0 0-1</inkml:trace>
  <inkml:trace contextRef="#ctx0" brushRef="#br1" timeOffset="86262.122">4534 7459 0,'40'0'63,"-40"0"-48,41 0 17,-41 0-1,40 0-16,0 0 1,0 0 0,40 0-1,-40 0-15,121 0 16,-1 0-16,-39 41 15,-41-41 1,-40 40-16,80-40 16,41 40-1,-81-40-15,81 40 16,-41 0-1,41 0-15,-81-40 16,0 0 0,-40 40-16,40-40 15,81 40-15,-1-40 16,41 40-1,-81 1-15,-39-41 16,-1 0 0,0 0-16,1 0 15,-41 0 1,0 0-16,40 40 15,0-40-15,1 0 16,-41 40 0,80-40-16,-80 0 15,40 0 1,-39 0-16,79 0 15,-40 0 1,0 0-16,1 0 16,-1 0-1,-40 0-15,0 0 16,0 0-1,41 0 1,-41 0-16,0 0 16,40 0-1,-80 0-15,80-40 16,-80 40-1,0 0-15,40 0 16,-40-40 0,0 40 15,0 0-16,-120 0-15,0 0 16,-1-41 0,1 1-16,-41 40 15,-39-40 1,39 0-16,-79 0 15,79 40-15,1 0 16,-81-40 0,80 40-16,1 0 15,-81 0 1,80 0-16,1 0 31,-1 0-31,41 0 0,40 0 16,40 0-1,0 0-15,-41 0 16,41 0-1,-40 0-15,40 0 16,40 0-16,-40 0 16,0 0-1,-1 0-15,41 0 16,-40 0-1,0 0-15,-40 0 16,40 0 0,-40 0-16,39 0 15,-39 0 1,40 0-16,0 0 15,-80 0-15,79 0 16,1 0 0,40 0-1,-40 0 1,80 0 15,41 0-15,79-40-16,121-40 15,0 39 1,160-79-16,-80 40 15,-40 40 1,-40 0-16,-40 0 16,-80 40-1,-1 0-15,41 0 16,-121 0-1,40 0-15,-39 0 16,-1 40-16,0-40 16,-40 40-1,0-40-15,0 0 16,-40 0-1,41 0-15,-41 40 16,0-40 0,0 0-1,0 40 1,0 0-16,-81 0 15,-39 40-15,-121-39 16,0-1 0,-80 0-16,81 0 15,-41-40 1,-40 80-16,0-80 15,120 0 1,0 40-16,1-40 16,79 40-16,1-40 15,40 40 1,40-40-16,-41 41 31,81-41-31,-40 0 16,0 0-1,0 0-15,40 0 31,0 0-15,40 0 0,81-41-1,119-39-15,121 0 16,-80 40-1,40-40-15,-40 40 16,0 40 0,-120 0-1,39 0 1,-119 0-16,-1 0 0,-40 0 15,0-41-15,-40 41 16,40 0 0,0 0-1,-40 0 48,40 0-48,-40 0 1,41 0 15</inkml:trace>
  <inkml:trace contextRef="#ctx0" brushRef="#br1" timeOffset="102616.1452">16372 12633 0,'0'-40'0,"-41"40"0,1-40 31,-80-40-31,80 80 16,0 0-1,40-40-15,-40 40 16,-1 0-16,41 0 62,0 0-62,0 80 16,41-40 0,-1 0-16,0 40 15,80-40 1,-80 0-16,0 0 15,41 1-15,-41-41 16,0 0 0,0 0-16,0 0 15,-40 0 1,40-41-16,-40 1 15,0 40 1,0-40-16,0 0 16,0 40-16,0-40 15,-80 40 1,-80 0-16,79 0 15,41 0 1,-40 80-16,-40-80 16,79 80-1,1-80-15,40 0 16,0 41-1,-40-1-15,40-40 16,0 40-16,0-40 31,0 0-15,0 40-1,40-40 1,0 0 0,1 0-16,39 0 15,0-40 1,0 40-16,1-80 16,-81 39-16,0 1 15,0-40 1,0 80-16,0-40 15,-41 0 1,-39 40-16,0 0 16,0 80-1,-1-40-15,41 40 16,0-39-16,0-1 15,40 40 1,0-80-16,0 80 16,0-80-1,0 40 16,0-40-31,0 0 16,80 0 0,1 0-16,-1 0 15,0-80-15,40 40 16,-39-40-1,-41-1-15,0 1 16,0-40 0,-40 40-16,0 40 15,-40 0 1,0-1-1,-40 1-15,-1 40 16,1 0-16,40 0 16,0 0-16,0 0 15,40 40 1,0 1-16,0-41 31,0 40-31,0-40 16,0 40-1,0-40-15,0 40 16,40 0-1,80-40 1,1 0-16,-41 0 16,40 0-1,-80 0-15,0 0 16,41 0-1,-81-40-15,40 40 16,-40-40 0,0 40-1,0-40-15,-80 40 16,39 0-1,-39 0-15,0 0 16,80 0 0,-40 40-16,40-40 15,0 40 1,0 0-1,0-40 1,0 40 0,0-40-1,0 0 1,40 40-16,0-40 15,-40 0 1,40 0 0,-40 0-1,0 0-15,0-40 16,0 40-16,-40-40 15,0 0 17,-40 40-32,-1 0 15,1 0-15,40 0 0,0 0 16,-40 0-1,80 40 1,0-40 0,-40 40-16,40 40 15,0-40-15,-41 0 16,41 1-1,0 39-15,0-40 16,0 0 0,0-40-16,0 40 15,41 0 1,-41-40-16,40 0 15,0 0 1,0 0-16,0 0 16,0-40-16,0 0 15,0 0 1,-40 0-16,41 0 15,-1 0 1,-40 40-16,0-41 16,0 1-1,0 40 1,-40 0-16,40 0 15,-41 0 1,1 0-16,0 81 16,40-81-1,0 40-15,-40-40 16,40 40-1,0-40 1,0 80 0,0-80-1,0 0-15,40 0 16,40 0-1,-39 0-15,-1 0 16,0 0 0,0 0-16,-40 0 31,40-80-31,0 40 15,0-41 1,-40 1-16,0 40 16,0 0-16,0 40 15,-40-40 1,0 0-16,0 40 15,40 0 1,-80 0-16,80 0 31,-40 0-15,40 0-16,0 40 31,0-40-15,0 40 15</inkml:trace>
  <inkml:trace contextRef="#ctx0" brushRef="#br0" timeOffset="119133.0071">14887 12673 0,'40'40'16,"-40"-40"15,40 0-15,-40 0-1,0 0 1,0 0-1,0-40 17,0 40-32,0 0 46,40 0 48,0 0-78,1 0-16,-1-80 15,40 80 1,-80-40-16,0 0 15,0-40 1,0 80-16,0-41 16,0 41-1,-40 0 1,40 0-16,-40 0 15,-41 0 1,41 41-16,-40 39 16,40-40-1,40 40-15,-40-40 16,40 0-1,0-40-15,0 40 16,0-40 0,0 40-16,0-40 15,40 41 1,80-41-16,1 40 15,39-40-15,-39 0 16,-1 0 0,-40 0-16,-40 0 15,0 0 1,1-40-16,-41 40 15,40 0 1,-40-41-16,0 41 16,0-40-16,0 0 15,0 40 1,-40 0-16,-1 0 15,-39 0 1,40 0-16,0 0 16,0 40-1,0-40 1,40 40-16,0 1 15,0-41 1,0 40-16,0-40 31,0 40-15,0-40-1,40 0-15,0 0 16,-40 0 0,0 0-1,0 0 1,0-80-1,0 80-15,-40-41 16,40 41 0,-40 0-16,40 0 15,-40 0 1,-1 0-16,1 0 15,40 0 1,-40 0-16,0 0 16,40 0-16,-40 0 15,40 0 1,0 41-1,0-1 1,0-40-16,0 40 31,40-40-31,0 0 16,0 0-16,41 0 15,-1-40 1,-80 0-16,80-41 16,-40-39-1,-40 40-15,0 40 16,0 0-1,-40 0-15,0-1 32,40 41-32,-80 0 15,-1 0-15,41 0 16,-40 41-1,40-1-15,0 40 16,0-40 0,0 0-16,40 0 15,0 0 1,-41 40-16,1-80 15,40 41 1,0-1-16,0 0 16,0-40-16,0 40 15,0-40 1,40 0-16,1 40 31,-1-40-31,0 0 0,40 0 16,-80 0-1,40-40-15,-40 0 16,40 0-16,-40 0 15,0-1 1,0 41 0,0-40-1,0 40-15,-40 0 16,40 0-1,-80 0-15,40 0 16,0 0 0,40 0-16,-40 0 15,-41 40-15,41 41 16,0-81-1,40 40-15,0 0 16,0-40 0,0 0 15,0 0-31,80 0 31,41 0-31,-1 0 16,-40-40-16,-40-40 15,41-1 1,-81 41-16,40-40 15,-40 40 1,0 0-16,0 40 16,0-40-1,0 40-15,0 0 16,-40 0-16,0 0 15,-41 0 1,1 40-16,0 0 16,40 0-1,-41 40-15,81-80 16,-40 0-1,40 40-15,0-40 16,0 40 15,0-40 0,40 0-31,1 0 16,-1 0 0,0 0-1,-40 0 1,40 0-16,-40-80 15,0 80 1,0-40-16,0 40 16,0-40-16,0 40 31,0 0-16,-40 0 1</inkml:trace>
  <inkml:trace contextRef="#ctx0" brushRef="#br1" timeOffset="135751.5092">16171 11470 0,'0'0'78,"0"0"-63,40 0-15,-40 0 16,40 0-16,0 0 15,0 0 1,-40 0 15,0 0 0,0 0-31,-40 0 16,40 0 0,-80 0-16,80 0 15,-40 40-15,40 0 16,-40-40-1,40 40-15,0-40 16,0 40 0,0-40-16,0 41 15,0-1 1,0-40-16,0 0 15,120 0 1,-40 0-16,-39-40 16,39-1-16,-40-39 15,40 40 1,-80-40-16,0 80 15,0-40 1,0 40-16,-40-40 16,-40 40-1,0 0-15,39 0 16,-39 0-16,80 0 15,-40 40 1,0 0-16,40-40 31,0 40-31,-40-40 16,40 40-1,0-40 1,0 40 0,0-40-1,0 40-15,40-40 16,0 0-1,-40 0-15,80 0 16,-80 0 0,40 0-16,-40 0 15,41 0 1,-41-40-16,0 0 31,0 40-31,0-40 16,0 40-16,0 0 15,-41 0 1,1 0-16,0 0 15,0 0 1,40 0-16,0 40 16,-40 0-1,0 0-15,40 41 16,0-81-16,0 40 15,0 0 1,0-40 0,0 40-1,80-40-15,40 0 16,1 0-1,-41 0-15,40-40 16,-39-40 0,-41-1-16,40 1 15,-80 40-15,0-40 16,-40 80-1,-40-80 1,-1 80 0,1 0-16,-40 0 15,80 40 1,0-40-16,-1 40 15,1 0 1,-40 40-16,40 0 16,0-40-16,40 1 15,-40-1 1,40 0-16,0-40 15,0 40 1,0 0-16,0-40 16,0 0-1,0 0-15,0 0 16,80 0-16,-40 0 15,40 0 1,1-80-16,-41 40 16,-40-41-1,0 41-15,0 0 16,0-40-1,0 80-15,0-40 16,-40 40 0,40 0-16,-41 0 15,1 0-15,40 0 16,-40 0-1,0 0-15,40 40 16,0-40 0,0 40-16,0-40 15,0 40 1,0 0-1,0-40 1,0 0 0,0 0-16,80 0 31,-80-40-31,0 40 15,0 0 1,0-40-16,0 40 31,-40 0-31,0 0 16,40 0-16,-80 0 15,80 0 1,0 0 46</inkml:trace>
  <inkml:trace contextRef="#ctx0" brushRef="#br1" timeOffset="146658.4973">16372 13796 0,'0'0'0,"0"0"15,0-40 1,-41 40 0,41 0 15,0 0-16,0 40 1,0 0 0,0 0-1,0 0-15,0-40 16,0 41-1,0-41-15,0 40 16,41 0-16,-1-40 16,0 0-1,0 0-15,0 0 16,0-40-1,0 40-15,-40-40 16,0-1 0,0 41-16,0-40 15,0 0 1,-40 0-16,0 40 15,0 0-15,-40 0 16,40 0 0,-1 0-16,1 0 15,0 40 1,0-40-16,40 0 15,0 80 1,-40-39-16,0 39 16,40-80-16,0 80 31,0-80-31,0 40 0,0-40 15,0 40 1,40-40 0,0 40-1,0-40-15,0 0 16,81 0-1,-41-40-15,-40 0 16,40-80-16,-40 80 16,-40 0-1,41-1-15,-41 1 16,0 40-1,0-40-15,0 40 16,-81-80 0,41 80-16,0 0 15,-40 0 1,40 0-16,0 0 15,-41 0-15,41 0 16,0 40 0,0-40-16,0 40 15,40 0 1,0-40-1,0 40 1,0-40 0,0 0-16,40 0 15,-40 0 1,40 0-16,40 0 15,-40 0 1,41-40-16,-41 0 16,0 0-1,-40 0-15,0 40 16,0-40 15,0 40-31,0-40 0,0 40 16,-80 0-1,-1 0-15,1 0 31,40 0-31,-40 0 16,40 0 0,40 0-16,0 40 15,-40 0 1,40-40-16,0 40 15,0-40-15,0 40 16,0 0 0,80 0-16,-40 1 15,40-41 1,0 0-16,-39 0 15,39 0 1,-40 0-16,0 0 16,0-41-16,-40 41 15,0-40 1,0 0-16,0 0 15,0 40 1,0 0-16,-40-40 16,0 40-1,-40 0-15,40 0 16,-41 0-1,41 0-15,0 40 16,40-40-16,0 0 16,-40 40-1,40-40-15,0 80 16,0-80-1,0 41-15,0-41 32,0 0-32,40 0 15,0 0 1,0 0-16,-40 0 15,81 0 1,-81 0 0,40-41-1,-40 41 1,0-40-16,0 0 31,0 0-31,0 40 16,0 0-16,0 0 31,-40 0-16,40 0 1,0 0-16,0 40 31,0 0-31,0 0 16,0 1-1,0-41-15,0 40 16,0 0 0,80-40-1,-80 0-15,40 0 16,0 0-1,-40 0 1,40 0 0,-40-40-1,0 40 1,0-40-16,0 40 15,0-41 48</inkml:trace>
  <inkml:trace contextRef="#ctx0" brushRef="#br1" timeOffset="156874.0916">16251 10507 0,'0'0'94,"0"0"-79,40 0-15,0 0 16,1 0 0,39 0-16,-80-40 15,40 0 1,-40 0-16,0 40 15,0-40 1,0 0 0,0 0-16,0 40 15,-40-40 1,40 40-16,-80 0 15,80 0 1,-41 0-16,1 0 16,0 0-16,0 0 15,40 0 1,-40 40-16,40 0 15,0 0 1,0 40-16,0-80 16,0 80-1,0-80 16,0 41-31,40-41 16,0 40-16,40-40 16,41 0-1,-1 0-15,-80-81 16,41 41-1,-81-40-15,0 40 16,0 0 0,0-40-16,-41 80 15,41-40 1,-80 40-16,40 0 15,0 0-15,-40 0 16,-1 0 0,81 0-16,-40 40 15,0 0 1,40 0-16,0 0 31,0-40-31,0 40 31,0-40-15,40 0-1,0 0 1,-40 0-16,41 0 16,-1 0-1,0 0-15,-40 0 16,0 0-1,0-80-15,0 80 16,0-40-16,0 0 16,0 40-1,-40 0-15,0 0 16,-41 0-1,81 0-15,-40 0 16,40 40 0,0-40-16,-40 40 15,0-40 1,40 40-16,0 0 15,0-40-15,0 40 16,0-40 0,40 40-16,-40-40 15,40 40 1,-40-40-16,80 0 15,-80 0 1,41 0-16,-41 0 16,40 0-16,0 0 15,-40 0 1,0-40-1,-40 40 1,-41 0-16,41 0 16,0 0-1,-40 0-15,40 0 16,0 0-1,40 0-15,0 0 16,-40 40-16,40-40 31,0 41-31,40-41 31,-40 0-31,40 40 16,80 0 0,-80-40-16,0 0 15,41 0 1,-81 0-16,40 0 15,0 0-15,0 0 32,-40 0-32,40 0 15,-40-40 1,0 0-16,0 40 15,0-41 1,0 41-16,-80 0 16,0 0-16,40 0 15,-41 0 1,41 41-16,0-41 15,40 40 1,0 0 15,0-40 0,0 0-31,40 40 16,0-40-16,121 0 16,-121 0-1,40 0-15,0-80 16,1 40-1,-81-1-15,40 1 16,-40-40 0,0 40-16,0-40 15,-40 40 1,0 0-16,-41 40 15,1 0 1,40 0 0,-40 0-16,40 0 15,-1 40 1,-39 0-16,40 0 15,40 0 1,0 0-16,-40 0 16,40-40-1,0 40 1,0-40-16,0 0 15,0 40 1,40-40-16,0 0 16,0 0-1,-40 0-15,81 0 16,-41 0-1,0-40-15,-40 0 16,0 0-16,0 0 16,0 0-1,0 0-15,-40 0 16,0 40-1,-1 0-15,-39 0 16,0 0 0,40 0-16,0 40 15,40-40 1,-40 40-16,40-40 15,0 0 1,0 40-16,0 0 16,0-40-16,0 40 15,0-40 1,40 0-16,0 0 15,0 0 1,0 0-16,0 0 16,0 0-1,0 0-15,-40 0 16,0-40-16,0 0 15,0 40 1,0-40-16,0 40 16,0 0-1,-40 0 16,0 0-31,-40 0 16,80 0 0,-80 40-16,80 40 15,0-40-15,0 0 31,0-40-31,0 0 16,0 0 0,40 0-16,0 0 15,40 0 1,41 0-16,-81 0 15,40-40 1,-40 0-16,-40 40 16,40-40-16,-40 40 15,0 0 16,-40 0-15,-40 0-16,0 0 16,-1 0-1,41 40-15,0-40 16,40 80-16,-40-80 15,40 41 1,0-41 15,0 0-15,40 0-1,0 0 1</inkml:trace>
  <inkml:trace contextRef="#ctx0" brushRef="#br1" timeOffset="159729.8486">4414 12513 0,'0'0'78,"40"0"-78,80 0 16,201 0-1,41 0 1,320 0-1,-121 0-15,122 0 16,-202 0 0,-39 0-16,-41 0 15,-120 0-15,0 0 16,-121 0-1,-40 40-15,-39-40 16,-41 0 0,0 0-16,-40 40 62,-40-40-62,-40 40 16,-1-40-16,-159 0 15,39 0 1,0 40-16,1-40 15,39 0 1,-240 0-16,40 0 16,-81 0-1,81 0-15,40 0 16,121 0-16,-41 0 15,120 0 1,-39 0-16,80 0 16,-1 0-1,1 0 16,80 0-31,-40 0 0,40 0 78,201-40-62,441 40 0,-81 0-1,-280 0 1,-160 0-16,-81 0 15,-40-40 17,-40 0-32,-161 0 15,0 40 1,-120 0-16,-40 0 15,0 0 1,40 0-16,-120 0 16,-1 0-1,41-40-15,-40 40 16,120-40-16,40-1 15,40 1 1,161 40-16,0 0 16,39 0-1,41-40-15,41 0 31,79 40-15,161-40 0,120-80-16,281 39 15,-80 41-15,201-80 16,-201 40-1,-161 80-15,-200-40 16,-121 40 0,-80 0-16,0 0 15,-40 0 32,-80 0-31,0 0-16,40 0 15,-121 40 1,-39 0-16,39 0 31,41 0-31,-1 0 16,81 0-1,-40-40-15,80 40 16,0-40-1,40 0 1,0 0-16,161 0 16,-41 41-1,121-1-15,120 80 16,-79-40-1,-122 0-15,-39 41 16,-121-121 0,0 40-16,-40-40 15,0 40 1,-40-40-1,-81 0-15,1 0 16,-81 0 0,-39-40-16,119 0 15,-39 40 1,-1-40-16,41 0 15,80-1 1,-41 41 0,1-40-16,40 40 15,40-40 1,0 40-1,80 0 1,41 0-16,119-40 16,1 40-1,120 0-15,-80 0 16,-80 0-16,-121 0 15,41 0 1,-41 0-16,-80 0 16,0 0 30,-40 0-46</inkml:trace>
  <inkml:trace contextRef="#ctx0" brushRef="#br0" timeOffset="176278.2092">18779 8061 0,'0'0'78,"40"0"-78,0 0 16,-40 0-1,0 0-15,0 0 16,0-40-16,0 0 31,0 40-31,0 0 16,0 0-1,-80 0-15,-40 40 16,80 40-1,-41 0-15,81-40 16,-80 41 0,80-41-16,0-40 15,0 40 1,0 0-1,0-40 1,0 0 0,0 0-16,40 0 15,0 0 1,1 0-16,-1 0 15,0-40 1,-40 40-16,40-80 16,0 80-16,-40-40 15,0-1 1,0 1-16,0 0 15,0 40 1,-40-40-16,0 40 16,-40 0-1,39 0-15,1 0 16,-80 40-1,120-40-15,-40 40 16,40 41-16,0-81 16,0 40-1,0-40-15,0 40 31,0-40-31,80 0 16,-80 0 0,40 0-16,-40 0 15,80 0 1,-80 0-16,81-80 15,-41-1-15,0 41 16,0-80 0,-40 40-16,0 40 15,-80-41 1,40 81-16,0 0 15,-41 0 1,-39 0-16,80 0 16,-40 0-16,-1 0 15,81 41 1,-40-41-16,40 40 15,0 0 1,0-40 0,0 0-1,0 40-15,40-40 16,0 0-1,41 0-15,-41 0 16,40 0-16,0 0 16,-80 0-1,40 0-15,-40 0 16,41 0-1,-41-40 1,0 0 0,0 40-16,0-40 15,0 40 1,0 0-16,0 0 15,-81 0-15,81 40 16,0 0 0,-40-40-16,40 40 15,0-40 1,0 40-16,0 0 15,0-40 1,0 0 0,80 0-16,-80 40 15,81-40 1,-41 0-16,-40 0 15,80 0 1,0 0-16,-80-40 16,40 40-1,1-80-15,-41 80 16,0-40-1,0 40-15,0-40 16,0 40-16,0 0 16,-41 0-1,1 0 1,40 0 15,0 0-15,0 40-16,0-40 31,0 40-16,0-40 1,40 40 0,-40-40-16,41 0 15,-1 0 1,0 0-1,-40-40 1,0 40-16,40 0 16,-40-40-16,0 40 15,0-40 1,-40 40-1,40 0 1,-40 0-16,0 40 16,-1 0-1,1 40-15,-40-40 16,80 40-1,0-80-15,-40 40 16,40 1 0,0-1-1,0-40-15,0 40 16,0-40-1,0 0 1,40 0 0,0 0-1,-40 0 1,40 0-16,0-121 15,-40 41 1,0-40-16,0 80 16,-40-80-16,0 120 15,0-41 1,40 41-16,-40 0 15,0 0 1,40 0 0,-40 0-1,40 0 1,-40 0-16,40 81 0,0-81 15,0 40 1,0 0-16,0 0 16,0-40-1,0 40-15,0-40 16,80 40-1,-40-40 1,-40 0 0,40 0-1,0 0-15,-40 0 16,40-40-1,-40 40-15,0-40 16,0 0 0,0 40-16,0 0 15,-40 0 1,0 0-16,0 0 15,40 0 1</inkml:trace>
  <inkml:trace contextRef="#ctx0" brushRef="#br1" timeOffset="187884.6072">20906 9184 0,'0'0'78,"0"0"-62,0 0 31,0 0-47,-40 0 15,0 0 1,40 40 0,0-40-1,0 40 1,0-40-1,40 0 1,-40 40-16,40-40 16,0 0-16,0 0 31,-40 0-31,40 0 15,-40-40 1,40 40-16,0-40 16,-40 0-1,0 0-15,0 40 16,0-40-1,0 40 1,-40 0-16,-40 0 16,40 0-1,0 0-15,-40 0 16,80 80-1,-41-80-15,41 40 16,-40 0 0,40 0-16,-40 0 15,40-40 1,0 41-16,0-1 15,0 0-15,40 0 16,-40 0 0,40-40-16,41 0 15,-1 40 1,40-40-16,-39 0 15,-1 0 1,-40 0-16,0 0 16,0-80-16,0 80 15,-40-80 1,0 40-16,0-1 15,0 1 1,0 40-16,0 0 16,-40-40-1,0 40-15,-40 0 16,0 0-1,-1 40-15,-39-40 16,40 121 0,40-121-1,-41 80-15,81-80 16,-80 80-1,80-80-15,0 0 16,0 40 0,0-40-16,0 40 15,0 0 1,0-40-16,40 0 15,0 0-15,0 0 16,1 0 0,-1 0-16,0 0 15,0 0 1,40-40-16,-40 0 15,-40 0 1,0-120 0,0 79-16,0-39 15,0 80 1,-80 0-16,0 0 15,0 40 1,39 0-16,-39 0 16,40 40-1,0-40-15,40 40 16,-40-40-1,40 40-15,0 0 16,0-40-16,0 40 16,0-40-1,0 40-15,0 1 16,0-41-1,40 0-15,80 0 16,41 0 0,-81 0-16,0-41 15,1 1 1,-1 0-16,-80-40 15,40 0 1,0 0 0,-40-1-16,0 1 15,0 80 1,0-40-16,0 0 15,-80 40 1,80 0-16,-40 0 16,-41 0-16,41 80 15,-40-40 1,80 0-16,-40 0 15,40-40 1,-40 41-16,40-1 16,0 0-1,0 40-15,0-80 16,0 40-1,0-40-15,40 0 16,-40 40-16,40-40 16,0 0-1,0 0-15,-40 0 16,40 0-1,-40-40-15,41 0 16,-41 40 0,0-40-16,0 0 15,0 0 1,0 0-16,0 40 15,-41 0-15,1 0 16,0 0 0,0 0-16,40 0 15,-80 0 1,80 40-16,-40 0 15,-41 40 1,81-80-16,0 40 16,0 40-16,0-80 31,0 40-31,0-40 15,0 41 1,0-1-16,41-40 16,-1 0-1,0 0-15,40 0 16,0 0-1,1 0-15,-1-81 16,0 1-16,-80 40 16,40-40-1,0 40-15,-40 0 31,0 0-31,0-1 16,0 41 0,0 0-16,-80 0 15,40 0 1,0 41-16,-40-1 15,39-40-15,1 40 16,40-40 0,-40 0-16</inkml:trace>
  <inkml:trace contextRef="#ctx0" brushRef="#br1" timeOffset="199432.8881">21147 7901 0,'0'-40'31,"0"40"-31,0 0 0,-41 0 16,41 0-1,-40 0-15,0 0 16,0 40-16,40 0 16,0-40-1,-40 40-15,40 0 16,0-40-1,0 0 17,40 0-17,0 0 1,-40 0-16,40 0 15,-40-40-15,40 0 16,-40 0 0,0 0-16,0 40 31,-40 0-16,40 0 1,-80 0-16,40 40 16,-40 40-1,40-40-15,-1 40 16,41-80-1,-40 80 1,40-80-16,0 40 16,0-40-1,0 41-15,40-41 16,-40 0-1,41 40-15,-1-40 16,40 0-16,-40 0 16,0 0-1,0-40-15,0 40 16,-40-81-1,0 81-15,0-40 16,0 40 0,-40 0-16,-40-40 15,0 40 1,40 0-1,-41 0-15,1 0 16,40 0 0,-40 40-16,80 0 15,-40 0 1,40 1-16,0-1 15,0-40 1,0 40-16,40-40 16,40 0-1,-40 0-15,40 0 16,1 0-16,39 0 15,-40 0 1,-40-80-16,41 39 16,-81 1-1,40-80-15,-40 80 16,0 0-1,0 0-15,-40 40 16,-41-40-16,41 40 16,0 0-1,-40 0 1,40 0-1,-40 80-15,39-80 16,1 80 0,40-80-16,0 40 15,0-40 1,0 40-16,0 0 15,0-40-15,0 0 16,40 0 0,1 0-16,39 0 15,0 0 1,-40-80-16,-40 80 15,0-40 1,0 0-16,0 0 16,0 40-1,0-40-15,0 40 16,-40 0-16,0 0 15,0 0 1,0 40-16,40 0 16,-81 0-1,81 40-15,-40-40 16,40 0-1,0 1-15,0-1 16,0-40 0,40 40-1,81-40-15,-41 0 16,0-40-1,1-41-15,-81 41 16,0-40 0,0 80-16,0-40 15,0 40 16,0 0-15,0 0 0,-81 40-16,81 40 15,-80-80 1,80 81-16,0-81 15,0 40 1,0-40 31</inkml:trace>
  <inkml:trace contextRef="#ctx0" brushRef="#br2" timeOffset="215972.2307">20585 6978 0,'0'0'47,"0"0"-16,40 0 16,0 0-16,0 0-31,-40 0 16,40 0 0,0 0-16,1 0 15,-41 0 1,0 0-1,0 0 32,0 40-31,0 0-16,-41 1 15,41-1 1,0 0-16,0 0 16,0 0-16,0-40 15,0 40 1,0-40-16,0 0 15,0 0 1,81 0-16,-1 0 16,-40 0-1,40-40-15,1-40 16,-1 0-1,-40-1-15,-40 1 32,0 40-32,0 0 15,0 0-15,0 40 16,0 0-1,-40 0-15,40 0 32,-40 0-32,-41 0 15,41 0 1,-40 80-16,80-40 15,-80 40-15,40-40 16,40 1 0,0-1-16,0-40 15,0 40 1,0 0-16,0-40 15,0 40 1,40-40-16,40 0 16,0 0-16,1 0 15,-41 0 1,0-40-16,0 40 15,-40-40 1,40 0-16,-40-41 16,0 1-1,0 40-15,0 40 16,0-40-1,-40 0-15,0 40 16,0 0-16,-81 0 16,41 0-1,40 0-15,-40 0 16,40 40-1,-1 0-15,41-40 16,-40 40 0,40-40-16,0 40 15,0-40 1,0 40-1,0-40 1,0 41 0,40-41-16,1 0 31,-1 0-31,0 0 0,40-81 31,0 41-31,-80 0 16,40-40-16,-40 40 15,0 0 1,0 0-16,0-1 15,-80 41 1,40-40-16,-40 40 16,0 0-1,-1 0-15,1 40 16,40-40-1,-80 81-15,120-41 16,-41 0-16,41-40 16,0 40-1,0 0-15,0-40 31,0 40-31,41-40 16,39 0 0,-40 0-16,40 40 15,-40-40 1,-40 0-16,81 0 15,-81 0-15,40 0 16,-40 0 0,40 0-1,-40 0 1,0-40 15,0 40-31,0 0 0,0 0 16,-40 0-16,0 0 15,-1 0 1,41 0-16,-40 0 15,40 40 1,0-40-16,0 40 31,0-40 16,40 0-31,-40 0-1,41 0-15,-41 0 16,40 0-1,-40 0 1,0-40 0,0 0-1,0 40 16,0 0-31,-40 0 16,-1 0 0,1 40-16,40 0 15,-40 1 1,40-1-16,0-40 15,0 40 1,0 0 0,0-40-16,0 0 15,40 0 1,0 0-16,41 0 15,-1 0 1,-40-40-16,0 0 16,0-41-1,0 41-15,-40 0 16,0 0-1,0 0-15,0 40 16,0-40-16,0 40 16,0 0-1,-80 0-15,-40 40 16,40 0-1,-1 80-15,-39-39 16,80-1 0,0-40-1,40 0 1,0 0-16,0-40 15,0 0 48,0 0-63,0 0 15</inkml:trace>
  <inkml:trace contextRef="#ctx0" brushRef="#br1" timeOffset="223229.8618">21066 10307 0,'0'80'16,"-40"-80"-1,40 80-15,-80-80 16,80 81-1,-40-81-15,0 40 16,40-40 0,0 40-1,0-40 48,40 0-63,0 0 0,40-40 15,-80 0 1,40 40-1,-40-41 1,0 1-16,0 40 16,0 0-16,-40-40 15,-40 40 1,40 0-16,-40 0 15,-1 0 1,1 40-16,40 0 16,-40 1-1,80-41 1,0 40-16,0 0 15,0-40 1,0 0 0,40 0-1,40 0-15,-40 0 16,81 0-1,-81 0-15,40-40 16,-40 0 0,0-1-16,0 1 15,-40 0-15,0 40 16,-40-40 15,0 40-15,0 0-16,0 0 15,40 0 1,-40 0-16,0 0 15,40 40 1,-41-40-16,41 40 16,0-40 15,0 40-31,0-40 15,41 41 1,-1-41-16,40 0 31,40 0-31,-39 0 16,-41-41-16,40 1 15,-80 40 1,0-40 0,0 40-1,0-40-15,0 0 16,0 40-1,0-40-15,0 40 16,-80 0 0,-1 0-16,41 0 15,0 0-15,40 0 16,-40 0-1,0 0-15,0 0 16,40 0 15,0 0-15,0 0-1,40 40 1,0 0-16,0-40 16,-40 0-16,40 0 15,0 0 1,1 0-16,-1 0 15,-40-40 1,0 0-16,0 40 16,0-40-1,0 40-15,0-40 16,0 40-16,-40 0 15,-1-40 1,-39 40-16,0 0 16,40 0-1,-40 40-15,-1 0 16,81-40-1,-40 40-15,0-40 32,40 0-32,0 40 15,0-40 16,40 0-31,-40 40 16,40-40 0,41 40-16,-81-40 15,80 0 1,-80 0-16,40 0 15,-40 0 1,80 0-16,-80 0 16,0-40-16,0 0 15,0 40 1,0-40 15,0 40-31,-40 0 16,0 0-1,0 40-15,-40 40 16,39-40-16,-39 0 15,80 1 1,-40-1-16,40-40 16,0 40-1,0 0 1,0-40-1,0 40-15,0-40 16,80 0 0,1 0-16,-41 40 15,0-40-15,40 0 16,-40 0-1,0 0-15,-40 0 16,40 0 0,1 0-16,-1-40 15,-40 0 1,0 0-1,0-40 1,0 80 0,0-41-16,0 41 15,0 0 1,-81-40-16,41 40 15,-40 0 1,0 0-16,80 0 16,-40 0-1,40 40-15,-81-40 16,81 41 15,0-1-31,0-40 0,0 40 16,0-40-1,0 40-15,0 0 16,41-40-1,39 0-15,40 0 16,-80 0 0,0 0-16,1 0 15,-41-40-15,40 40 16,0-80-1,0-1-15,-40 1 16,0 0 0,0 40-16,0 0 15,0 40 1,0-40-16,0 0 15,-40 40 1</inkml:trace>
  <inkml:trace contextRef="#ctx0" brushRef="#br1" timeOffset="228250.9841">7704 9866 0,'0'0'31,"0"0"47,-40 0-62,-160 0-1,-122 0-15,-39 0 16,0 0-16,80 0 15,0-40 1,81 0-16,79-1 16,41 1-1,0 40-15,40-40 16,0 40-1,0-40-15,40 40 47,-41 0-47,41 0 63,41 0-63,79 40 15,81 40 1,160 1-16,80-1 15,121-40 1,-81-40-16,-39 0 16,-121 0-16,-80 0 15,-121 0 1,-80 0-1,0 0 1,-40 40 0,-40 0 15,-161-40-31,-79 0 15,-122 0 1,41 0-16,-80 0 16,120 0-1,-40 0-15,200 0 16,-40 0-1,81 0-15,0 0 16,80 0 0,-1 0-16,1 0 15,80 0 32,121-40-31,80 40-16,80-80 15,200 40 1,-119-40-16,-121-81 15,-81 121 1,-79-40-16,-41 40 16,-40 40-16,-40 0 31,-201 0-16,-120 80 1,-80 0-16,-81 0 16,1 1-1,120-1-15,-40-40 16,120 0-16,120 0 31,41 0-31,40-40 0,80 0 62,120 0-62,-40-40 16,81 0 0,120 40-16,160-40 15,40 40-15,81 0 16,-241 0-1,0 0-15,-160 0 16,-1-40 0,-120 40-16,1 0 15,-41 0 1,-41 0-1,-79 0 1,-161 0-16,0 0 16,-160 0-16,120 40 15,0-40 1,40 40 15,40 0-31,121-40 0,80 40 16,0-40-1,40 0-15,0 0 16,120 0-1,121 0 1,80 0-16,240-80 16,-119 0-1,-81 40-15,-40-41 16,-160 41-1,-41-40-15,-40 80 16,-80 0 15,-80 0-31,-321 40 16,39 40-1,1 1-15,80-41 32,-40 0-32,161 0 15,40 0 1,39-40-16,81 0 15,-40 40 1,80-40 0,0 0-1,121 0 1,120 0-16</inkml:trace>
  <inkml:trace contextRef="#ctx0" brushRef="#br0" timeOffset="247275.3363">12921 15039 0,'0'-80'16,"0"80"-1,0-40-15,0 40 31,-40-40-15,-1 40 0,41 0-16,-40 0 15,0 0 1,0 0-16,0 80 15,40 0 1,0-40-16,0 1 16,0-1-16,0 0 15,0-40 1,80 40-16,-80-40 15,40 0 1,0 0-16,1 0 16,39-40-1,0 0-15,-40-41 16,40 41-1,-39 0 1,-41-40-16,0 40 0,0 0 16,0 0-1,0 0-15,0 40 16,-41 0-1,41 0-15,-40 0 16,0 0 0,-40 0-16,0 40 15,40 0-15,-1 40 16,1-40-1,40 40-15,-40-80 16,40 40 0,0 1-16,0-1 15,0-40 1,0 40-1,0-40 1,0 0 0,80 0-16,-39-40 15,-1 40 1,40 0-16,-80-81 15,0 81 1,0-40-16,0 0 16,0 0-1,0 40-15,-40-40 16,0 40-16,40 0 15,-40 0 1,-1 0-16,1 0 16,-40 0-1,40 40 1,40 0-1,0 0-15,0 0 32,0-40-32,0 41 15,0-41-15,40 0 16,0 0-1,-40 0-15,40 0 16,0 0 0,1 0-1,-41 0 1,0-41-16,0 41 31,0 0-31,0 0 16,-41 0-16,1 0 15,0 0 1,40 0 15,0 0 0,0 0-15,0 0-1,40 0 1,0 0-16</inkml:trace>
  <inkml:trace contextRef="#ctx0" brushRef="#br0" timeOffset="258331.6253">12921 8181 0,'0'-40'31,"0"40"-15,0-40-16,0 40 16,-40 0-1,-1 0 1,1 0-16,40 0 15,-40 0 1,40 0-16,-40 0 16,40 0-1,0 40-15,0 0 16,0-40 15,0 0-31,40 0 16,40 0-1,1 0-15,-1 0 16,0 0-1,-40-120-15,0 120 16,1-80 0,-41 40-16,0 40 15,0-80 1,0 39-16,-41 1 15,1-40-15,-80 80 16,-41 0 0,41 0-16,0 0 15,39 40 1,1 0-16,0 41 15,40-41 1,0 0-16,40-40 16,0 40-16,0-40 15,0 40 32,0 0-31,40-40-1,0 0-15,80 0 16,-39 0-1,39 0-15,-80-80 16,40 80-16,-40-80 16,-40 80-1,41-81-15,-41 81 16,0-40 0,0 40-16,0-40 15,0 0 1,-41 40-16,41 0 15,-40 0 1,0 0-16,0 40 16,40-40-16,-40 40 15,40-40 1,0 40-1,0 1 1,0-41-16,0 40 16,0-40-1,0 40-15,40 0 31,-40-40-31,80 0 16,-80 0-16,40 0 0,-40 0 16,41 0-1,-41 0-15,40-40 16,-40 40-1,0-40 1,0 40 0,0 0-16,-40 0 15,-41 0-15,41 0 16,0 0-1,0 0-15,40 0 16,-40 40 0,40 0-1,-40 0 1,40 0-16,0 40 15,0-40 1,0-40-16,0 40 16,40 1-1,-40-41-15,40 40 16,0-40-16,40 80 15,1-40 1,-1-40-16,-40 0 16,80 0-1,-39 0-15,-1-40 16,-40 0-1,0-40-15,0 39 16,-40 1-16,0 0 16,0 0-1,0 0-15,0 40 16,-80 0-1,-40 0-15,39 0 16,41 0 0,-80 0-16,80 40 15,-41 0 1,41-40-16,40 40 15,-40-40-15,40 0 16,-40 40 0,40-40-16,0 41 15,0-1 1,0-40-16,0 40 15,40-40 1,40 0 0,-80 0-1,41 0-15,-41 0 16,80 0-16,0-40 15,-40-41 1,-40 1 0,0 0-1,0-40-15,0 80 16,0 40-1,0-40-15,-40-1 16,40 41-16,-40 0 16,-40 0-1,40 0-15,-1 41 16,41-41-1,-40 0-15,40 40 16,-40 40 0,40-80-16,0 40 15,0 0 1,0-40-16,40 0 15,-40 40-15,40-40 16,41 0 15,-1 0-31,-40 0 16,0 0-16,-40 0 15,40 0 1,-40 0 0,0 0-1,0 0 1,-40 0 15</inkml:trace>
  <inkml:trace contextRef="#ctx0" brushRef="#br0" timeOffset="266318.7268">19782 14719 0,'0'0'31,"0"0"-15,0-41-1,0 41 1,0-40-16,0 0 16,0 40 15,-40 0-16,40 0-15,-40 40 16,0 0 0,0 41-16,40-41 15,-40 40-15,40 0 16,-40 0-1,40-80-15,0 40 16,0 1 0,0-41-16,0 40 15,40-40 1,0 0-16,120 0 15,-79 0 1,-1-40-16,0-1 16,0 41 15,-40-40-31,1 0 0,-41 40 15,40-40 1,-40 0-16,0 0 16,0 0-1,-81 0-15,41 40 16,0 0-16,-40 0 15,0 0 1,-1 0-16,41 0 16,-40 0-1,80 0-15,-40 40 16,40-40-1,0 40-15,-40-40 16,40 40 15,0 0-31,0-40 16,0 0-1,40 40-15,-40-40 16,40 0 0,0 0-16,40 0 15,-39-40 1,-1 0-16,0 40 15,-40-80 1,0 80-16,0-40 16,0 40-16,0 0 15,-40 0 1,0 0-16,-1 0 15,1 0 1,0 80-16,40-40 16,-40 0-1,40 40-15,0-40 16,0 41-16,0-1 15,0-40 1,0 0-16,0 0 16,40-40-1,0 0-15,-40 0 16,40 0-1,41 0-15,-41-40 16,0 40 0,-40-80-16,0 40 15,0 40-15,0-80 16,0 80-1,0-81-15,-40 81 16,0-40 0,0 40-16,-81 0 15,41 0 1,40 0-16,0 0 31,0 0-31,40 0 16,-41 0-16,41 0 15,0 40 1,0-40-1,0 40 1,0 1-16,41-41 16,-41 0-1,80 0-15,0 0 16,-40 0-16,-40 0 15,40 0 1,0-41-16,-40 41 16,41-40-1,-41 40-15,0-40 16,0 0-1,0 40 1,0 0 0,-81 0-16,1 0 0,40 0 15,0 0-15,-40 0 16,80 40-1,-41-40-15,41 40 16,-40 0 0,40-40-16,0 41 15,0-41 16,40 0-15,41 40-16,-41-40 16,0 0-16,40 0 15,-40 0 1,0 0-16,-40-40 15,41-1 1,-41 1-16,0 40 16,0-40-1,0 0 1,-41 0-16,1 40 15,0-40 1,-40 40-16,40 0 16,0 0-1,0 0-15,40 0 16,0 40-1,0 40-15,0-80 16,0 40 0,0-40-16,0 40 15,0 1-15,0-41 16,80 0-1,40 0-15,-80 0 16,41 0 0,-81-41-16,40 1 15,-40 0 1,0-40-16,0 80 15,0-40 1,0 40-16,-81 0 16,81-40-16,-40 40 15,40 0 1,-40 0-16,0 0 15,40 0 1,0 0-16,0 40 16,0-40-1,0 40 1,0-40-16,40 0 15,-40 0 1,40 0-16,-40 0 16,40 0-1,-40 0 16,0 0-15,0 0 15,0 0-31,-40 0 16,40 0-1,-40 0 1,40 0 0,0 0 15,0 0 0,40 0-31,-40 0 16,40 0-16,1 0 31,-41 0-31,0 0 0,0-40 15,0 40 1,0-40 0,0 40-1,-41 0 1,41 0 15,0-40 63</inkml:trace>
  <inkml:trace contextRef="#ctx0" brushRef="#br0" timeOffset="276583.42">17214 8021 0,'0'40'16,"0"-40"15,40 0-16,-40 0 1,40 0 0,-40 0-1,0-40-15,0 40 16,0-40-1,0 0 1,0 40 0,0 0-1,-80 0-15,40 0 16,0 80-1,-40-40-15,40 0 16,40 40 0,0-80-16,0 40 15,0 1-15,0-41 16,0 40-1,80-40-15,0 0 16,0 0 0,1 0-16,39-40 15,-40-1 1,0-39-16,1 80 15,-41-80 1,40 40 0,-80-80-16,0 80 15,0-1-15,0 1 16,-40 0-16,0 40 15,-40 0 1,-1-40-16,41 40 31,0 0-31,0 0 0,40 0 16,-40 0-16,0 0 31,40 0-31,0 0 16,0 40-1,0-40-15,0 40 16,0 0-1,40-40-15,-40 0 16,40 0 0,0 0-16,0 0 15,0 0-15,0 0 16,-40 0-1,0 0-15,0-40 16,0 40 0,0-40-1,-40 40 1,0 0-16,0 0 15,0 0 1,0 40-16,0-40 16,40 40-16,0 1 15,0-1 1,0 0-1,0-40 1,0 0-16,120 0 16,-80 0-1,40 0-15,1 0 16,-81-40-16,40 0 15,-40-1 1,0 41-16,0-40 31,0 40-31,0 0 16,-80 0-1,39 0-15,1 0 16,40 0 0,-40 40-16,40 1 31,0-41-16,0 40 17,0-40-32,0 0 31,0 0-16,0 0 32,0 0-31,0 0-16,-40 0 15,0 40 1,40 0-16,-40-40 16,40 40 15,0-40 0,0 0-31,80 0 16,-80-40-1,40 40 16,-40 0-31,0-40 0,0 40 0,0-40 16,0 40 0,0 0-1,-80 0-15,0 0 16,80 0-1,-40 40-15,-1 0 16,41-40 0,-40 40-16,40-40 15,0 40 16,0-40-15,40 0-16,1 0 16,-1 0-1,0 0 1,0 0-16,-40 0 15,40 0 1,-40 0 0,0 0-1,0-40 1,0 40-16,0 0 15,-40 0 1,0 0-16,40 0 16,0 0-1,-40 40-15,40 0 31,0-40-31,0 40 16,0-40 0,0 0-16,40 0 15,0 0-15,0 0 16,0 0-1,-40 0 1,40 0 0,-40 0-16,0 0 15,0-40 1,0 0-16,0 40 31,0 0-31,-80 0 16,80 0-16,-40 0 15,40 0 1,-40 40-16,40-40 31,0 0 16,0 0-16,0 0 0</inkml:trace>
  <inkml:trace contextRef="#ctx0" brushRef="#br0" timeOffset="286688.7921">19702 5695 0,'0'0'78,"0"0"-63,0 0 1,0 0-1,0 0 48,0 0-63,0 0 15,-40 0 1,40 40-16,0 0 16,0 0-1,0-40 1,0 40-1,0 0 1,0-40 15,0 0-31,40 0 31,-40-40-31,80 40 16,-40-80-16,1 40 16,-1-40-1,-40 40-15,0 0 16,0-1-1,0 41-15,0-40 16,0 40 0,0-40-16,-81 40 15,1 0 1,0 0-16,0 0 15,40 40-15,-81 41 16,121-81 0,-40 40-16,0 0 15,40 0 1,-40-40-16,40 40 15,0-40 1,0 40-16,0 0 31,40-40-31,0 0 16,0 40-16,40-40 15,-39 0 1,39 0-16,0 0 31,0 0-31,1 0 16,-41 0-1,0-40-15,-40 0 16,0 0 0,0 40-1,0 0-15,0-40 16,-40 40-1,-41 0-15,1 0 16,80 0 0,-40 40-16,0-40 15,40 40 1,-40 0-16,40-40 31,0 40-31,0-40 16,0 40 15,40-40-31,-40 0 15,40 0 1,0 0-16,0 0 16,-40 0-1,40 0-15,-40 0 16,41-40-1,-1 40-15,-40-40 16,0 0-16,0 40 16,0 0-1,-40 0-15,-1 0 16,41 0-1,-40 0-15,0 0 16,40 0 0,-40 40-16,40-40 15,0 40 1,0-40-16,0 40 15,0 0-15,0-40 16,40 41 0,0-41-16,0 0 15,1 0 1,-1 0-1,-40 0 1,80 0-16,-40-41 16,0 41-16,-40-40 15,0 40 1,0-80-16,0 80 15,0 0 1,-40-40-16,0 40 16,-40 0-1,80 0-15,-40 0 16,-1 0-1,41 0 1,0 40-16,0-40 16,0 40-1,0 0-15,0-40 31,41 0-31,-41 0 16,40 0 0,0 0-1,-40 0 1,0 0-1,40-40-15,-40 40 16,0-40 0,0 40-1,0-40 32,-40 40-47,0 0 0,40 0 16,-40 0-16,40 0 15,0 40 1,0-40-1,0 40 1,0-40 46,0 0-62,0 0 16,40 0-16,-40-40 16,40 40-1,-40-40-15,0 40 31,0-80-31,0 80 16,-40 0 0,40-40-16,-81 40 15,41 0 1,40 0-16,0 0 15,-40 0-15,40 40 32,0-40-32,0 40 15,0 0 1,0-40-1,0 0 1,40 0-16,-40 0 16,40 0-16,-40 0 31,0 0-31,0 0 15,0-40 1,0 40-16,0-40 31,0 40-31,-80 0 16,40 0-1,0 0-15,0 0 16,0 0-16,-41 40 16,81 40-1,0-40-15,0-40 16,0 40-1,0 0-15,0-40 16,0 0 0,41 41-16,-1-41 31,40 0-31,-80 0 15,80 0-15,-80 0 16,40-41 0,-40 1-16,0 40 15,0-40 1,0 40-16,0-40 31,0 40-31,-80 0 16,-40 0-16,39 40 15,41-40 1,-80 80-16,120-80 15,-40 81 1,40-81-16,0 40 16,0-40 30,80 0-30,0-40-16,1 0 31,-1-41-31,0 41 16,-80 0-1,40 0-15,-40 40 32,0-40-32,0 40 31,0-40-31,0 40 15</inkml:trace>
  <inkml:trace contextRef="#ctx0" brushRef="#br0" timeOffset="296332.2329">12800 10347 0,'0'0'62,"0"0"-31,0 0-31,-40 0 16,40 40-1,0-40 1,0 40-16,0 0 16,0-40-1,0 40-15,0-40 16,0 0-1,80 0-15,-39 0 16,79 0-16,-40 0 16,0 0-1,-39 0 1,-1-40-1,-40 40-15,0-40 16,0 0 0,-40 0-16,-1 0 15,1 40 1,-80 0-16,40 0 15,-1 0 1,41 0-16,-40 0 16,80 0-16,-80 80 15,40-80 1,40 80-16,-40-80 15,40 0 1,0 40-16,0-40 31,0 41-15,40-41-16,0 0 15,-40 0 1,40 0-16,0 0 16,0 0-1,-40 0-15,40-41 16,0 41-1,-40-80-15,0 80 16,0-40 0,0 40-16,0-40 15,0 40-15,-40 0 16,-40 0-1,80 0-15,-40 0 16,0 0 0,0 80-16,40 0 15,0 1 1,0-41-16,0 0 15,0 0 1,0-40-16,0 40 16,40-40-1,40 0 1,40 0-16,1-80 15,-81 80 1,40-80 0,-80 80-1,0-40-15,0-1 16,0 1-16,0 0 15,-40 0 1,40 40-16,-40 0 16,-40 0-1,-1 0 1,41 0-1,0 40-15,0 0 16,40 0 0,-40 41-16,40-81 15,0 40-15,0-40 31,0 40-31,40-40 16,40 0 0,-40 0-16,1 0 15,39-80 1,-80 80-16,80-81 15,-80 41 1,0-80-16,0 80 16,-40 0-1,0 0-15,0 0 16,-41 40-16,41 0 15,0 0 1,-40 0-16,80 40 16,-40-40-1,40 40-15,0-40 16,0 40-1,0-40-15,0 40 32,0 0-32,0-40 15,40 40-15,0-40 16,40 0-1,-40 0-15,-40 0 16,41 0 0,-41-40-16,0 0 15,0 0 1,0 40-16,0-40 15,0 40 1,-41 0 0,1 0-16,0 0 15,-40 0 1,80 40-16,-80 40 15,80-40 1,0 40-16,0-80 16,0 41-1,0-41-15,0 0 16,0 0-16,80 0 15,0 0 1,-40 0-16,0 0 16,-40 0-1,41 0-15,-41-41 16,0 41-1,0-40 1,0 40 15,0 0-31,-41 0 16,1 0-1,40 0-15,0 40 16,-40-40 0</inkml:trace>
  <inkml:trace contextRef="#ctx0" brushRef="#br0" timeOffset="306194.1139">18819 5815 0,'0'0'31,"0"0"109,0-40-124,0 40 0,0-40-1,0 40-15,0 0 16,-40-40-1,0 40-15,0 0 16,40 0 0,-40 0-16,0 0 31,40 0-31,-40 40 15,40 0 1,0-40-16,0 40 16,0-40-1,0 40 1,0-40-1,0 0 1,80 0-16,-40 0 16,0-40-1,-40 40-15,40-40 16,-40-40-16,0 40 15,-40-40 1,-40 80-16,-41-41 16,41 41-1,0 0-15,-40 0 16,39 41-1,41 39-15,0-80 16,40 40 0,-40-40-16,40 40 15,0 0 1,0-40-1,0 0 1,80 0 0,-40 0-16,81 0 15,-81-80 1,0 80-16,-40-40 15,0 0 1,0 0-16,0 40 16,0-41-16,0 41 31,0 0-31,-40 0 15,-40 121 1,80-81-16,-81 40 16,41 0-1,40-40 1,0 0-16,0 1 15,0-1 1,0-40-16,0 0 16,40 0-1,0 0-15,81 0 16,-1-40-1,-80-41-15,0 41 16,1 0 0,-41-40-16,0 80 15,0-80-15,0 80 31,0-40-31,-41 40 16,-39 0 0,0 0-16,0 0 15,40 0 16,-41 40-31,81-40 16,0 40 0,0-40-1,40 0 1,-40 0-16,41 0 15,39 0 1,-40 0-16,0 0 16,40 0-1,-40 0-15,1-40 16,-1 0-16,-40 0 15,0 40 1,-40-41-16,-41 1 16,1 40-1,0 0-15,0 0 16,-1 0-1,41 40-15,0-40 32,40 41-32,0-41 15,0 40-15,0 0 16,0-40-1,0 40-15,0-40 16,0 40 0,80 0-16,41-40 15,-81 0 1,40 0-16,0 0 15,-40 0 1,-40-40-16,41 40 16,-41-40-1,0 40 1,0-40-16,0 40 15,-41 0 1,-39 0-16,40 0 16,0 40-1,-40 40-15,40-40 16,40 0-16,-41 0 15,41 0 1,0-40-16,0 41 16,0-41-1,0 40-15,0-40 16,81 0-1,-1 0-15,-40 0 16,0 0 0,40-40-16,-80-1 15,41 1 1,-41 0-1,0 0-15,0 40 16,0-40 0,0 40-16,-41 0 15,-39 0 1,80 0-1,-40 0 1,0 40-16,0 0 16,40-40-16,0 40 15,0 0 1,0-40-16,0 41 15,0-41 1,40 40-16,120 0 16,-79-40-1,-1 0-15,0 0 16,-40-40-16,0 0 15,-40-1 1,0 41 0,0-40-1,0 40-15</inkml:trace>
  <inkml:trace contextRef="#ctx0" brushRef="#br1" timeOffset="322311.606">16251 6898 0,'0'0'78,"40"0"-63,-40 0-15,40 0 16,-40 0-1,41 0-15,-41 0 16,0-40-16,0 40 31,0 0-15,0 0-1,-41 40-15,-39 40 16,0 0 0,40 1-16,0 39 15,40-80 1,-40 80-16,40-80 15,0-40-15,0 41 16,0-1 0,0-40-1,40 0 1,80 0-16,-40-40 15,41-41 1,-41 1-16,-40 0 16,-40 40-1,0-40-15,0 40 16,0-41-16,0 81 15,-40 0 1,-40 0-16,40 0 16,40 0-1,-81 0-15,1 0 16,40 0-1,-40 0-15,80 81 16,-40-81-16,40 0 31,0 40-31,0-40 31,0 0-15,80 0 0,-40 0-16,40 0 15,-40 0 1,0-40-16,-40 40 15,41-41-15,-41-39 16,0 40 0,0 0-16,-41 0 15,-79 0 1,40 40-16,40 0 15,0 0 1,-41 0-16,81 0 16,-40 0-1,40 0 1,0 40-16,0 0 15,0-40 1,0 40 15,40-40-31,0 0 16,41 0-1,-81 0-15,40 0 16,0 0-16,-40-40 16,40 0-1,-40 40-15,0-40 16,0 40 15,0 0-15,-40 0 15,40 0-31,-40 40 15,40 0-15,0-40 16,0 80 0,0-80-16,0 40 31,0-40-16,40 0 1,0 0-16,40 0 16,41 0-1,-41 0-15,-40-80 16,-40 80-16,40-40 15,-40 0 1,0 0-16,0 40 16,-40-40-1,-40 0-15,0 40 16,-41 0-1,81 0-15,0 40 16,0-40-16,0 0 16,40 40-1,0 0-15,0-40 16,0 40-1,0-40 1,40 0 0,0 0-16,-40 0 15,40 0 1,0 0-16,-40 0 15,40 0-15,0 0 32,-40 0-32,0 0 31,0 0 0,0 0-31,-40 0 16,0 0-1,0 0-15,40 0 16,0 80-16,0-40 15,0 0 1,0-40-16,0 41 31,40-41-31,-40 0 16,40 0-1,0 0-15,1 0 32,-1 0-32,0 0 15,0-41-15,0 1 16,-40 0-1,0 0-15,0 40 16,0-40 0,-40 40-16,0 0 15,-40 0 1,39 0-16,1 0 15,0 0 1,40 80-16,-40-80 16,40 40-16,0-40 15,0 40 1,0 1-16,0-41 15,0 0 1,0 0-16,80 0 16,-80 0-1,40 0-15,-40 0 16,41 0-1,-41 0 1,0-41 15</inkml:trace>
  <inkml:trace contextRef="#ctx0" brushRef="#br0" timeOffset="334659.4987">17495 6778 0,'0'-40'187,"0"40"-171,-40 0 0,0 0-1,40 0-15,0 0 16,-40 0-16,40 80 15,0-80 1,0 40-16,0 0 16,0 0-1,0-40 1,40 0-1,80 0 1,1 0-16,-1-80 16,-40 0-1,0-1-15,-39 41 16,-41 0-1,0 40-15,0-40 16,-81 40 0,1 0-16,-40 0 15,39 0 1,1 0-16,0 80 15,0 1-15,-1 39 16,41-80 0,-40 40-16,80-40 15,-40 0 1,0 1-16,40-41 15,0 40 1,0-40 15,40 0-31,0 0 16,0 0-16,0 0 31,-40 0-15,0-40-1,0 40-15,0-41 16,0 41-1,0-40-15,0 0 32,0 40-17,0 0-15,-80 0 16,80 0-1,0 40 1,0 0-16,0-40 16,0 41-1,0-41 16,40 0-31,0 0 16,41 0 0,-41 0-16,0-41 15,40 41 1,-40-80-16,-40 80 15,0-40 1,0 40 0,0-40-1,0 40-15,-40 0 16,0 0-16,0 0 15,40 0 1,-40 40-16,40 0 16,-40 0-1,40-40 1,0 40-1,0 1-15,0-41 32,40 0-17,40 0-15,0 0 16,-40-81-1,41 81-15,-41-80 16,-40 80 0,0-40-16,0 40 15,0-40 1,0 0-16,0 40 15,-81-40-15,41 40 16,0 0 0,0 0-16,0 0 15,0 0 1,40 0-16,0 0 15,-40 40 1,40-40 15,0 40-31,0 0 16,0-40-16,0 0 15,40 0 1,0 0-16,40 0 16,-40 0-1,0 0-15,1-40 16,-1 0-1,-40 40-15,0-40 16,0 40-16,-40-40 16,-41 40-1,41 0-15,0 0 16,-40 0-1,80 0-15,-40 0 16,40 40 0,-40-40-16,40 40 15,0 0 1,0-40-16,0 40 15,0-40-15,40 0 16,0 0 0,0 0-16,40 0 15,-40 0 16,0 0-31,-40 0 16,0-40 0,0 40-1,0-40-15,0 40 16,-40 0-16,0 0 15,40 0 1,-40 0 0</inkml:trace>
  <inkml:trace contextRef="#ctx0" brushRef="#br1" timeOffset="343930.1879">15248 7058 0,'0'-40'15,"0"40"1,0-40-16,0 40 16,-40-80-1,0 80-15,40-40 16,0 40-1,-40 0-15,40 0 16,-81 0-16,81 0 16,-40 80-1,0 40-15,40-39 16,0 39-1,0-80-15,0 0 16,0 40 15,40-80-31,0 40 16,1-40-16,79 0 15,0-80-15,-39 0 16,-1 0 0,0 0-16,-80-1 15,0 81 1,0-40-16,0 0 15,-40 40 1,-40-40-16,-1 40 16,1 0-1,0 0-15,40 0 16,-40 0-16,39 40 15,1-40 1,40 40-16,-40-40 16,40 40-1,0 1 1,0-41 31,40 0-32,-40 0 1,0-41-1,0 41-15,0-40 32,0 40-32,0-40 15,0 40 16,0 0-15,-40 0 0,40 0-1,0 40 1,0-40-16,0 40 15,40 1 1,-40-1 0,81-40-1,-1 0-15,40 0 16,-80 0-16,-40 0 15,40 0 1,1 0-16,-41-81 16,0 81-1,0-40-15,0 40 16,-81-40-1,1 0-15,0 40 16,-41 0-16,81 0 16,0 0-1,0 0-15,40 0 16,0 0-1,0 0-15,0 40 47,0 0-31,40-40-1,0 0-15,0 0 16,1 0 0,-1 0-16,0 0 15,-40 0 1,80-40-16,-80 0 15,0 40 1,0-40-16,0 0 16,0 0-1,-40 40-15,0-40 16,0 40-1,40 0 1,-40 0-16,40 0 16,-41 40-1,41-40-15,0 40 16,0-40-1,0 40-15,0 0 16,0-40-16,0 40 31,81-40-31,-41 0 16,0 0-1,-40 0-15,40 0 16,0-40 0,0 0-16,-40 0 15,0 40 1,0-40-16,0 0 15,-40 40-15,0 0 16,40 0 0,-80 0-16,80 0 15,-40 0 1,0 40-16,-1 0 15,41 0 1,0-40-16,0 40 16,0-40 15,41 0-16,-41 0 1,40 0-16,-40 0 16,80 0-1,-80 0-15,40 0 16,-40 0 15,0 0-15,-40-40-1,0 40-15,0 0 16,-41 0-1,1 40-15,40 0 16,40 0 0,-40 0-16,40-40 31,0 41-31,40-41 47,-40 0-47,40 0 15,40 0 1,-80 0-16,41 0 15,-1-41 1,0 1-16,-40 40 16,0 0-1,0-40-15,0 40 16,0-40-16,0 40 31,-40 0-31,40 0 16,-40 0-1,40 40-15,-41-40 16,41 40-1,0 0 1,0-40 0,0 0 15,81 0-16,-81 0-15,80 0 16,0 0 0,-40-40-1,0 0 1,-40 40-16,41-40 15,-41 0-15,0 0 16,0 0 0,-41 0-16,-39 40 15,40 0 1,-40 0-16,40 0 15,0 0 1,-1 0-16,1 40 16,40-40-1,0 40 1,0-40-16,40 0 31,-40 40-31,41-40 16,-1 0-1,0 0-15,0 0 16,-40 0-1,40 0-15,0 0 16,-40 0-16,0-40 16,0 40-1,0-40 1,0 40 15,-40 0-15,40 0-16,-40 0 15,40 0 1,-40 40-16,40-40 31,0 40-15,0 0 15,0-40-31,0 0 31,40 0-15,-40 0-1</inkml:trace>
  <inkml:trace contextRef="#ctx0" brushRef="#br1" timeOffset="356952.4403">13803 6898 0,'0'-40'31,"0"40"-31,0-40 0,0 0 16,0 0-1,0 40-15,0-41 16,0 1-16,0 40 16,0 0-1,0 0-15,-40 0 16,0 0-1,0 40-15,40-40 16,0 41 0,0-1-16,0 0 15,0-40 1,40 0-16,-40 40 15,40-40-15,-40 0 16,40 0 0,-40 0-1,0 0 1,0 0 15,0 0 0,0 0-31,-80 0 16,80 0-16,-80 0 15,80 0 1,0 0-16,0 40 16,0-40-1,0 40 1,0 0 15,0-40 0,40 0-31,-40 0 16,40 0-1,0 0-15,0 0 16,-40-40 0,41 0-16,-41 40 15,0-40 1,0 0-16,0 40 15,0-40-15,0 40 16,0 0 0,-41 0-16,41 40 31,-40 0-31,40 0 15,0 40 1,0-80-16,0 40 16,0 81-1,0-81-15,81 0 16,-81-40-16,80 40 15,40-40 1,1 0-16,-81 0 16,-40 0-1,40-40-15,-40 0 16,0-81-1,0 41-15,0-40 16,-121 40-16,81-1 16,-40 1-1,0 40-15,40 40 16,-81-40-1,81 40-15,0 0 16,-40 0 0,80 0-16,-40 40 31,40 0-31,0 0 15,0 0 1,0 1 0,0-41-16,0 40 15,80-40 1,-40 40-16,40 0 15,41 0 1,-41-40-16,-40 0 16,40 0-1,-40 0-15,1 0 16,-1-40-16,0-40 15,-40 80 1,0-40-16,0-1 16,-40 1-1,0 40-15,-41 0 16,41 0-1,40 0-15,-40 0 16,40 0-16,-40 0 16,40 40-1,-40-40-15,40 41 16,0-1-1,0-40-15,0 40 16,0-40 0,40 0-16,40 0 15,0 0 1,1 0-16,-41 0 15,0 0-15,0-80 16,-40 80 0,0-41 15,0 1-31,-80 40 0,0 0 15,-41 0 1,1 81-16,80-1 16,0 0-1,-1 0 1,41 0-16,0-39 15,0-1 1,0 0-16,0-40 16,0 40-1,0-40-15,41 0 31,-1 0-31,0 0 16,40 0-16,0-40 16,-40 0-1,41-41-15,-81 1 16,0 40-1,0-40-15,0 80 16,0-40 0,-121 0-16,81 40 15,0 0 1,-40 0-16,40 0 15,-41 0-15,41 0 16,0 80 0,40-40-16,-40 0 15,40-40 1,0 40-16,0-40 15,0 40 1,0-40-16,0 0 16,80 40-1,-40-40-15,1 0 16,39 0-16,40 0 15,-80 0 1,41-40-16,-1 0 16,-80-40-1,0 40-15,0 0 16,0 0-1,0 40-15,-40-40 16,0 40-16,-41 0 31,41 0-31,40 0 16,-40 0-1,40 0-15,-40 40 16,40-40 0,0 40-16,0-40 31,0 80-31,40-80 15,40 0-15,-40 0 16,1 0 0,39 0-16,-80 0 15,40 0 1,-40 0-1,0 0 32,0 0-16</inkml:trace>
  <inkml:trace contextRef="#ctx0" brushRef="#br1" timeOffset="369462.6604">13081 7058 0,'0'0'15,"0"-40"1,0 40 15,0-40 0,-40 40-15,0 0 15,-40 0-31,40 0 16,-1 0-1,-39 0-15,40 0 16,0 0-16,40 0 15,0 40 1,0 0-16,0-40 16,0 41-1,0-41-15,0 40 16,0 0-1,40-40-15,-40 0 16,80 40 0,-80-40-16,40 0 15,1 0-15,-1 0 16,40-40-1,-40 0-15,-40 0 16,0-41 0,0 1-16,0 0 15,0 40 1,0-40-16,0 39 15,-80-39 1,40 80-16,-41-40 16,-39 40-16,80 0 15,0 0 1,-40 0-16,39 0 15,41 0 1,0 40-16,-40-40 16,40 80-1,0-80 1,0 41-16,0-41 31,0 40-31,40 0 16,-40-40-1,81 0 1,39 0-16,-40 0 15,1-80-15,-1-1 16,-80 41 0,80-40-16,-80 40 31,0 0-31,0 0 15,0 40-15,-40-40 16,-40 40 0,-1 0-16,1 0 15,40 0 1,-40 40-16,40 0 15,0 0 1,40 0-16,-41 0 16,41-40-1,0 40-15,0 0 16,0 0-16,0-40 15,0 81 1,41-81-16,-1 40 16,0 0-1,40-40-15,-40 0 16,0 0-1,-40 0-15,81 0 16,-41 0-16,-40 0 16,40 0-1,0-40 16,-40 40-31,0-40 16,0 40 0,-40 0-1,0 0 1,0 40-16,-1 0 15,41 0-15,0 0 16,-40-40 0,0 80-16,40-80 15,0 40 1,0 1-1,0-41 1,0 40 0,40-40-1,0 0-15,1 0 16,-1 0-16,-40 0 15,80-40 1,-80-1-16,0 1 16,0-40-1,0 40-15,0 0 16,0 0-1,0 40-15,-40-40 16,-40 40-16,39 0 16,-39 0-1,0 0-15,40 0 16,40 0-1,-40 0-15,0 0 16,40 40 0,0-40-16,0 40 15,0 0 1,0-40-16,0 40 15,40 0-15,40 40 16,0-80 0,0 41-16,1-1 15,-41-40 1,0 0-16,0 0 15,0 0 1,40 0-16,-80-40 16,0-1-1,0 1-15,0-40 16,-80 80-16,0-40 15,-40 0 1,79 0-16,-39 40 16,0 0-1,40 0-15,0 40 16,40 0-1,-40 40 1,40-80-16,0 40 16,0-40-1,0 40-15,0 1 16,40-41-1,-40 0-15,40 40 16,0-40 0,40 0-16,0 0 15,-80 0 1,41 0-16,-1-40 15,-40-1-15,40-39 16,-40 80 0,0-40-16,0 0 15,-80 40 1,-1 0-16,41 0 15,0 0 1,-40 0-16,80 0 31,-40 40-31,40 0 16,0 0-16,0 0 0,0-40 15,0 81 1,40-81-16,0 40 16,-40-40-1,40 40-15,40-40 16,-40 0-1,41 0-15,-1-40 16,-80 0-16,40-41 16,0 41-1,0 0-15,-40-40 16,0 40-1,0 0-15,-40 0 16,0 0 0,0 40-16,-80 0 15,39 0 1,41 0-1,-40 40-15,80-40 16,-80 80 0,80-80-16,0 40 15,0-40 1,0 40-1,0 0 1,0-40 0,40 0-1,0 0-15,-40 0 16,40 0-16,0 0 15,0 0 1,-40 0 0,40 0-1,-40 0 16,0 0 47,41 0-15,-41 0-48</inkml:trace>
  <inkml:trace contextRef="#ctx0" brushRef="#br1" timeOffset="375546.926">12118 6858 0,'0'0'109,"-40"0"-77,0 0-17,0 0 1,40 0-16,-40 0 15,0 0-15,-1 0 16,-39 0 0,80 0-16,-40 0 15,40 0 1,0 0-16,-40 0 15,40 0 1,0 40 15,0-40-15,0 0-1,40 0 1,-40 0 0,40 0-1,-40 0-15,0 0 16,0-40-1,0 40-15,0-40 16,0 0-16,-40 40 16,0 0-1,0 0-15,40 0 16,-40 0-1,0 0-15,-1 0 16,41 0 0,0 40-16,-40 0 15,40-40 1,0 40-1,0 0-15,0-40 16,0 0 0,0 40-16,0-40 31,0 0-16,40 0 1,-40-40 15,0 40-31,0-40 16,0 0-16,0 0 15,0 40 1,0 0-16,0-40 16,0 40-1,-40 0-15,40 0 31,-40 0-31,40 0 16,0 40-16,0 0 16,0-40-1,0 40 1,0-40-1,0 40-15,40-40 16,41 0 0,-41 40-16,0-40 15,40 0 1,-80 0-16,40 0 15,0 0 1,-40 0 0,40-40-16,-40 40 15,0-40 1,-40 40-16,0 0 15,0 0 1,40 0-16,-40 0 16,0 0-1,40 0-15,0 0 16,0 0-16,0 40 15,0 0 17,0-40-17,0 40-15,0-40 16,40 40-1,40-40-15,-40 0 16,0 0-16,1 0 16,-41 0-1,40 0-15,-40-40 16,0 40-1,0-80-15,0 80 16,0-40 0,0 40-16,0-40 15,-81 40 1,41 0-16,-40 0 15,0 0-15,80 0 16,-40 40 0,40 0-16,-40-40 15,40 40 1,0 0-16,0 0 15,0 1 1,0-41-16,0 40 16,40-40-1,-40 40-15,80-40 16,-40 0-16,0 0 15,-40 0 1,40 0-16,-40 0 16,40-40-1,-40 0-15,0-1 16,0 1-1,0 0-15,-40 0 16,0 40-16,0 0 16,0 0-1,40 0-15,-40 0 16,0 0 15,40 0-15,-40 40-16,40-40 15,0 40 1,0-40-16,0 40 15,40-40 1,-40 0 0,40 0-16,40 0 15,-40 0 1,0 0-16,-40-40 15,81 0 1,-81 40-16,0-80 16,0 40-1,0 0-15,-41 0 16,-39 0-16,40 40 15,-40-41 1,40 41-16,0 0 31,-1 0-31,1 0 16,0 0-1,40 41-15,-40-1 16,40 0-16,0 0 16,0 0-1,0-40 1,40 80-1,0-80-15,0 0 16,1 0 0,-1 0-16,-40 0 15,40 0 1,40 0-16,-80-80 15,0 40-15,0 40 16,0-40 0,0 0-16,0 0 31,0 40-31,-80-41 15,40 41 1,0 0-16,-1 41 16,1-41-1,40 40-15,-40 0 16,40-40-16,0 40 15,0-40 1,0 40 0,0-40-1,0 0-15,80 0 16,-39 0-1,-41 0-15,80 0 16,-80 0-16,40-40 16,-40 0-1,0 40-15,0-40 16,0 40-1,0-40-15,-80 40 16,40 0 0,-1 0-16,1 0 15,0 0 1,0 0-16,40 0 15,0 40-15,0-40 16,0 40 0,0 0-1,0-40 1,40 40-16,0 0 15,0-40 1,41 0-16,-41 0 16,0 0-1,-40 0-15,40-40 16,-40 40-16,0-40 15,40 40 1,-40-40-16,0 0 31,0 40 16,0 0-16</inkml:trace>
  <inkml:trace contextRef="#ctx0" brushRef="#br1" timeOffset="378463.8063">3852 15039 0,'0'0'62,"0"0"-46,0 0-1,40 40 1,41 1-16,39-1 16,121 0-1,120 40 1,160 0-1,322 41-15,642 39 16,441-40-16,-642-40 16,-361 1-1,-361-81-15,-161 0 16,-80 0-1,-161 0-15,41 0 16,-121 0 0,0 0-16,-39 0 15,-1 0 1,0 0-16,-40 0 15,0 0 110,0 0-125,-40-40 16,-81 40-16,-39-41 15,-121-39 1,-120-80 0,-41 80-1,-119-41-15,79-39 16,0 40-1,121 79-15,0-39 16,80 40-16,0-40 16,-40 40-1,81 0-15,-81 0 16,80 40-1,-40-40-15,40 40 16,81 0 0,-1-41-16,41 41 15,-41 0 1,41 0-16,0 0 15,39 0-15,41 0 16,0 0 0,0 0-16,0 0 15,40 0 1,0 0 15,40 0-15,120 0-1,41 0-15,241 0 16,-1 0-16,40 0 15,-200 0 1,0 0-16,-160-40 16,-1 40-1,-40-40-15,-40 40 16,-80 0 15,-160 0-15,-202 0-1,-159 121 1,-81-121-16,-442 120 15,-80 80 1,81-79 0,240-1-16,241-80 15,241 0 1,80-40-16,161 0 15,40 0 1,120 0 0,80-80-1,121 40 1,80-40-16,120 40 15,161-1 1,281-79-16,-80 80 16,120 0-1,-362-40-15,-79 40 16,-161 40-16,-80 0 15,-201 0 1,40 0-16,-80 0 62,-40 0-62,-121 40 16,-160 40-16,40-80 16,-40 40-1,81-40-15,-81 40 16,80 0-1,0 0-15,81-40 16,120 40 0,-41-40-16,41 0 15,80 0 16,41 0-15,119 0 0,161 0-16,121 0 15,200 41 1,-80-41-1,-161 40 1,-39 0-16,-242-40 16,-40 40-1,-39-40-15,-41 0 16,0 0-16,-40 0 31,-80 0-31,-41 0 16,-200 0-1,40-40-15,-240 0 16,160 40-1,-81 0-15,121 0 16,-80 0-16,200 0 16,-39 0-1,159 0-15,1 0 16,80-40 15,40 40-15,161-41-16,-1 1 15,242 0 1,79 0-16,1 40 15,-80 0-15,-121 0 16,-41 0 0,-119 0-16,-81 0 15,0 0 1,-160 0 15,-161 0-15</inkml:trace>
  <inkml:trace contextRef="#ctx0" brushRef="#br0" timeOffset="395624.4013">19542 4452 0,'0'40'31,"40"-40"-31,0 0 16,-40 40-16,40-40 16,-40 0-1,80 0-15,-40 0 16,-40 0-1,40 0-15,1-40 16,-41 40 0,0-40-1,0 40-15,-41 0 16,-39 0-1,40 0-15,-40 40 16,40-40 0,40 40-16,-40-40 15,40 40 1,0 0-1,0 0 1,40-40 15,0 0-15,40 0-16,40 0 15,-79-80 1,39 80-16,-80-80 16,40 80-1,-40-40-15,0 40 16,0-41-1,0 1-15,-40 40 16,-40 0-16,-1 0 16,41 0-1,0 40-15,-40 1 16,80-1-1,-40 0-15,40 0 16,0 0 0,0 0-16,0-40 15,0 40 1,0-40-1,40 0-15,0 0 16,0 0 0,80 0-16,1 0 15,-1-40 1,-80 0-16,0-40 15,-40 80 1,0-80-16,0 39 16,-40 1-16,0 40 15,-40 0 1,40 0-16,0 0 15,-41 40 1,41 1-16,0-1 16,0 0-1,40 0-15,0 40 16,0-40-1,0 0 1,0-40-16,40 40 31,-40-40-31,40 0 16,-40 0-1,81 0-15,-81 0 16,40 0 0,-40 0-16,40 0 15,-40 0-15,0 0 31,0-40-31,0 40 16,-121 0 0,41 0-16,0 0 15,40 0 1,-40 40-16,80-40 15,0 81 1,0-81-16,0 40 16,0-40-16,0 40 31,0-40-16,80 0 1,-40 0-16,40-40 16,0 40-1,-39 0-15,-41-80 16,40 80-1,-40-41-15,0 41 16,0-40 0,0 40 15</inkml:trace>
  <inkml:trace contextRef="#ctx0" brushRef="#br1" timeOffset="413662.1292">12680 11510 0,'0'0'63,"0"0"-48,40 0 1,-40 0 0,40 0-16,-40-40 31,40 40-16,-40 0 48,0 0-48,0 40 1,0 0-16,40 0 16,-40-40-16,0 40 15,81-40 1,-81 41-1,40-41 1,40 0-16,-40 0 16,0 0-1,0 0-15,1-41 16,-41 41-16,0 0 15,0-40 1,0 0-16,0 0 16,-121 0-1,81 40-15,-40 0 16,0 0-1,-1 0-15,41 0 16,0 40 0,0-40-16,0 40 15,40 0-15,-40 0 16,40-40-1,0 41 1,0-1 0,0-40-16,40 0 15,40 0 1,40 40-16,1-40 15,79 0 1,-79 0-16,-41 0 16,0-40-16,1 0 15,-41-1 1,-40-39-16,0 40 15,0 0 1,0 0-16,0 40 16,-40-40-1,-41 0-15,1 40 16,40 0-16,-40 0 15,40 40 1,-121 40 0,121 0-16,0 41 15,0-81 1,0 40-1,-1 0-15,41-40 16,0 0 0,0 0-16,0-40 15,0 40 16,0-40-31,41 0 16,-1 0 0,0 0-16,0 0 15,0 0 1,-40 0-16,0-40 15,0 0 1,0 0-16,0 0 16,0 0-16,-40 0 15,0 0 1,-40 40-16,39 0 15,41 0 17,-40 0-32,40 0 15,-40 0-15,40 0 16,-40 0-16,40 0 15,0 40 1,0-40 15,0 0-31,0 0 16,40 0-1,0 0-15,0 0 16,1 0 0,-41-40-16,40 40 15,0-40-15,-40 0 16,0-1-1,0 1-15,-40 0 32,0 40-32,-1 0 15,1 0 1,40 0-16,-80 0 15,40 0 1,0 0-16,40 0 16,-40 40-16,40-40 15,0 40 1,0-40-16,0 41 31,0-41-31,0 0 31,80 0-31,-40 0 16,40 0-16,1 0 15,-41 0 1,0-41-16,0 1 16,-40-40-1,0 0-15,0 40 16,0 0-1,0 0-15,-40 40 16,0-41 0,0 1-16,-41 40 15,81 0-15,-80 0 16,40 40 0,-40 1-16,80-1 15,-40 80 1,-1-80-16,41 0 15,0 0 1,0 0-16,0-40 16,0 41-1,41-41-15,39 40 16,-40-40-16,40 0 15,0 0 1,1-40-16,-41-1 31,0 1-31,-40 0 16,0 40-1,0-80-15,0 80 16,0-40-16,0 40 31</inkml:trace>
  <inkml:trace contextRef="#ctx0" brushRef="#br1" timeOffset="423654.5184">12600 12673 0,'0'0'31,"40"0"-31,0 0 31,-40-40-31,0 40 16,0-40-1,0 40 32,0 0-47,-40 40 16,0-40-1,40 40-15,-40-40 16,40 40-1,0 0 1,0-40 0,0 40-1,40-40 1,80 0-1,-40 0 1,-40 0 0,81 0-16,-81-40 15,0 0 1,-40 0-16,40 0 15,0 0-15,-40-40 16,0 80 0,0-40-16,-40 0 15,-40 40 1,0 0-16,40 0 15,-41 0 1,41 0-16,0 40 16,40 0-1,0 0-15,0 0 16,0-40-1,0 40 1,0-40 15,40 0-31,-40 0 16,40 0-1,-40 0-15,81 0 16,-81 0-16,0-40 16,0 40-1,0-40 1,-41 40-1,1 0-15,0 0 16,-40 40 0,40 0-16,-40 0 15,80 0 16,0 0-31,0 0 16,0-40-16,0 41 16,0-1-16,0-40 31,80 0-31,40 0 15,41 0 1,-81 0-16,0 0 16,0 0-1,-39-40-15,-1 40 16,-40-81-16,0 81 31,0-40-31,0 40 16,-40 0-1,-1 0-15,1 0 16,0 0-1,0 0-15,0 40 16,40 0 0,0-40-16,-40 41 15,40-41-15,0 40 16,0-40 15,0 0-15,80 0-16,-80 0 15,40 0 1,-40 0-16,0-81 31,0 81-31,0-40 16,-40 40-16,0-40 15,0 40 1,-81 0-16,81 0 15,-40 0 1,40 0-16,40 0 16,0 40-1,-40-40-15,40 40 16,0-40-1,0 41-15,0-41 32,0 0-17,40 0-15,0 0 16,40 0-1,-40-41 1,1 1 0,-41 0-16,0 0 15,0 0 1,0 40-1,-41 0-15,1 0 16,0 0 0,-40 40-16,40 0 15,0 0 1,40 0-16,0-40 15,0 41 1,0-1 0,0-40-16,40 0 15,0 0 1,40 0-16,41 0 15,-41-40 1,0-1-16,-40 1 16,-40-40-1,0 40-15,0 40 16,-40 0-1,-120 0-15,39 0 32,-39 0-32,-41 40 15,81 40-15,39-40 0,81 41 16,-40-41-1,0 0-15,40-40 32</inkml:trace>
  <inkml:trace contextRef="#ctx0" brushRef="#br1" timeOffset="425686.0206">5297 5735 0,'120'0'31,"41"40"-31,280 0 0,161-40 16,401 0 0,321 0-16,-441 0 15,-161-40-15,-160 40 16,-201 0-1,-120 0-15,-201 0 16,-40 0 0,0 40-16,-160 40 15,-202 41 16,-119-41-31,-121 0 16,-241-40-16,-962 121 16,440-121-16,322 40 15,562-40 1,481-40 46,160-120-46,81-1-1,40 1-15,-41 40 16,-39 40-16,80-40 16,-161-1-1,-80 81-15,-40-40 16,0 0-1,-120-80-15,-40 80 32,-242-40-32,81-41 15,-200-39-15,160-41 16,40 41-1,0-1-15,240 121 16,41-40 0,0 80-16,40-40 15,0 40 1,80 0-16,81 0 15,120 0 1,160 0-16,321 0 16,-160 0-16,-80 0 15,-241 0 1,-121 0-16,-120 0 15,-40 0 1,-200 0 0,-1 0-1,-200 0-15,40 0 16,-40 120-1,-41 1-15,81-41 16,160 40-16,81-40 16,80-40-1,40 1-15,0 39 16,0-80-1,201 0-15,79 0 16,282 0 0,80 0-16,281 0 15,-361 0-15,-121 0 16,-240 0-1,-81 0-15,-120 0 16,0 0 0,-160 0-1,-121 0 1,-161 0-1,121-40 1,-120 0-16,160-1 16,0 1-16,161 40 15,0-40 1,39 40-16,81 0 15,0-40 1,201 0-16,120 0 16,361-80-1,-120 39-15,0 81 16,-201 0-1,-120 0-15,-201 0 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8-01-22T23:34:29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16532 13596 0,'0'0'109,"0"0"31,0 0-124,0 0 15,-40 0-15,0 0 15,40 0-16,0 0 17,0 0 108,0 0-31,0 40-93,0-40-16,40 0 15,0 40 1,-40-40-16,40 0 16,0 0-1,0 40-15,1-40 16,-41 40-1,40-40-15,0 0 16,0 0 0,-80 0 46,40 0-46,-40 0-16,40 0 31,-81-40-31,81 40 15,-40 0 1,0-40 0,40 40 15,-40 0-31,40-40 31,0 40 0,-40 0-31,40-40 31,0-1 47</inkml:trace>
  <inkml:trace contextRef="#ctx0" brushRef="#br0" timeOffset="1290.1032">15730 12473 0,'-41'0'62,"41"0"-62,0 40 16,-40 0 0,40 0-16,0-40 15,0 80 1,-40 0-16,40-40 15,0-40-15,0 41 16,0-1 0,0 0-16,0-40 31,0 40-31,0 0 15,0-40 1,0 40-16,0-40 31,0 0-15,40 40-1,-40-40 1,40 0 15,-40 0 0,41 0 1,-41 0-17,40 0 1,0 0-1,-40 0 17</inkml:trace>
  <inkml:trace contextRef="#ctx0" brushRef="#br0" timeOffset="2121.1697">16051 12553 0,'0'0'32,"0"0"-1,0 0-16,0 40-15,0 0 16,0-40 0,0 40-16,0 0 15,0 0 1,0 0-16,0-40 15,0 41 1,0-1-16,0-40 31,0 40 0</inkml:trace>
  <inkml:trace contextRef="#ctx0" brushRef="#br0" timeOffset="3011.2408">16211 12553 0,'0'0'62,"0"0"-46,0 40-16,0 0 16,0 0-1,0 0-15,0 0 16,0 0-1,0-40-15,0 41 16,0-1-16,0-40 16,0 40-1,0-40-15,0 40 31</inkml:trace>
  <inkml:trace contextRef="#ctx0" brushRef="#br0" timeOffset="3691.2953">15770 12713 0,'0'0'31,"40"0"-15,0 0-16,-40 0 16,40 0-16,0 0 15,0 0 1,-40 0-16,40 0 15,1 0 1,-1 0-16,-40 0 31,40 0-31,0 0 16,0 0-16,-40 0 15</inkml:trace>
  <inkml:trace contextRef="#ctx0" brushRef="#br0" timeOffset="4442.3554">15890 12874 0,'0'0'47,"40"0"-47,-40 0 15,40 0-15,-40 0 16,81 0 0,-81 0-16,40 0 15,-40 0 1,80 0-16,-80 0 15,40 0 1,-40 0-16,80-40 16,-80 40-1,40 0-15,-40 0 16,41 0-16,-1 0 31,-40 0-15,0 0-1,40-41-15</inkml:trace>
  <inkml:trace contextRef="#ctx0" brushRef="#br0" timeOffset="4932.3946">16492 12793 0,'0'0'16,"0"0"-16,0 41 15,0-1 1,0-40-1,0 40-15,0-40 16,0 40 15,0 0 0</inkml:trace>
  <inkml:trace contextRef="#ctx0" brushRef="#br0" timeOffset="5472.4378">16693 12553 0,'0'0'93,"0"40"-77,0-40-16,0 40 15,0-40-15,0 40 32,0 0-32,0-40 0,0 40 15,0-40 1,0 40-1</inkml:trace>
  <inkml:trace contextRef="#ctx0" brushRef="#br0" timeOffset="6042.4834">16853 12553 0,'0'0'62,"0"40"-15,0-40-16,0 40 0,0-40-15,0 40-1,0 0 1,0 0 0</inkml:trace>
  <inkml:trace contextRef="#ctx0" brushRef="#br0" timeOffset="6672.5338">16532 12713 0,'0'-40'16,"0"40"15,0 0-15,40 0-16,-40 0 15,40 0-15,41 0 16,-41 0 0,0 0-16,40 0 15,-80 0 1,40 0-16,-40 0 15,80 0 1,-80 0-16</inkml:trace>
  <inkml:trace contextRef="#ctx0" brushRef="#br0" timeOffset="7203.5763">16693 12753 0,'40'0'16,"-40"0"-16,40 0 16,0 0-1,0 0-15,-40 0 16,40 0-1,0 0-15,0 0 16,-40 0-16,41 0 16,-41 0-1,40 0 1,-40 0-1</inkml:trace>
  <inkml:trace contextRef="#ctx0" brushRef="#br0" timeOffset="7963.6371">17014 12433 0,'0'0'16,"0"0"15,40 0-31,-40 0 15,40 40 1,-40 0-16,40 40 16,0 0-1,-40-40-15,0 40 16,0-80-1,0 41-15,0-1 16,0 0 0,0-40-1,0 40-15,0-40 16</inkml:trace>
  <inkml:trace contextRef="#ctx0" brushRef="#br0" timeOffset="11234.8988">16331 16122 0,'0'0'31,"0"0"-15,0 40 0,0-40-1,0 0-15,0 40 16,0 1-1,0-41-15,0 40 16,0-40 0,0 40-1,0 0 16,0-40 1,41 0 77</inkml:trace>
  <inkml:trace contextRef="#ctx0" brushRef="#br0" timeOffset="12656.0125">16372 16122 0,'40'0'62,"0"0"-46,-40 0-1,40 0 16,-40 0-15,40 0 15,-40 0-15,40 0-1,0 0 17,0 0-32,-40 0 15,41 0 1,-1 0-16,0 0 15,-40 0-15,40 0 16,0 0 0,40 0-16,-80 0 15,40 0 1,81 0-16,-81 0 15,-40 0 1,40 0-16,0 0 16,40 0-1,-80 0-15,41 0 16,39 0-16,0 0 15,-40 0 1,40 0-16,-80 0 16,41 0-1,-1 0-15,-40 0 16,80 0-1,-40 0-15,0 0 16,-40 0 0,40 0-16,0 0 15,1 0-15,39 0 16,-40 0-1,0 0-15,0 0 16,-40 0 0,81 0-16,-41 0 15,0 0 1,-40 0-16,40 0 15,0 0 1,0 0-16,-40 0 16,40 0-16,0 0 15,1 0 1,-41 0-1,40 0 1,-40 0-16,40 0 16,-40 0-1,40 0 16,0 0-15,-40 0 0</inkml:trace>
  <inkml:trace contextRef="#ctx0" brushRef="#br0" timeOffset="13416.0733">18538 16122 0,'0'0'78,"0"40"-63,0-40 1,0 40-16,0 1 16,0-1-16,0-40 15,0 40 1,0 0-16,0-40 15,0 40 1,0 0 15,0 0-31,0 0 16,-40-40-1,40 40-15,0 0 16,0-40 15</inkml:trace>
  <inkml:trace contextRef="#ctx0" brushRef="#br0" timeOffset="15276.2221">17375 16563 0,'-40'0'47,"40"0"31,-41 0-63,1 0 1,40 0 0,0 0-1,-40 0 1,40 0-1,-40 0 1,0 0-16,0 0 16,40 0-16,-40 0 15,40 0 1,-40 0 15,40 0-15,0 40-1,0-40-15,0 41 31,0-41-31,0 40 16,0-40 0,0 0-1,0 40 16,40 0-15,-40-40 0,0 0-1,40 0 1,0 0-1,-40 0 1,40 0 0,-40 0 15,40 0-16,-40 0 1,40 0 0,0 0 15,-40 0 0,41 0 0,-41 40 47,0-40-62,0 40-1,0-40-15,0 40 16,0 0 0,0-40-1,0 40 1,0-40-16,0 41 15,0-1 32,0-40-31,-41 0-1,1 0 17,0 0-32,40 0 31,-40 0-16,0 0 1,0 0 15,40 0-15,0 0-1,-40 0-15,40-40 16,-40 40-16,40 0 31</inkml:trace>
  <inkml:trace contextRef="#ctx0" brushRef="#br0" timeOffset="16976.3581">17776 16563 0,'0'0'62,"0"0"-31,-40 0-15,40 0 0,0 40-1,-40-40-15,40 0 31,0 41-31,-40-41 16,40 40 0,0-40-1,0 40 1,0 0-16,0-40 15,0 40 1,0-40 0,0 40-16,0-40 15,0 40 1,0 0 15,0-40-15,0 0-1,0 40 1,0-40-16,40 0 15,-40 0 1,0 0-16,40 0 47,-40 0-32,40 0 1,0 0 0,-40 0-1,40 0 16,-40 0-15,40 0 0,0 0-16,-40 0 15,0 0 1,41 0-1,-41 0 1,0 0-16,0-40 16,40 40-1,-40-40 1,0 40-16,0-40 15,0 40 1,0-40-16,0 40 31,0-40-31,0 0 16,0 40 15,0 0-31,0 0 16,0-40-1,0 40-15,0 0 16,-40 0-1,40-40 1,-41 40 0,41 0-1,-40 0-15,40-41 31,-40 41-15,40 0 15,-40 0-15,0 0 15,40 0 0</inkml:trace>
  <inkml:trace contextRef="#ctx0" brushRef="#br0" timeOffset="19778.5822">18458 13676 0,'0'0'109,"0"0"-78,0 40-31,0 40 16,0 0 0,0 1-16,0-81 15,0 40-15,0 40 16,0-40-1,0 0-15,0 40 16,0-40 0,0 0-16,0 41 15,0-41 1,0 0-16,0 0 15,0 0 1,0 0-16,0 0 16,0 0-16,0 1 15,0 39 1,0-40-16,0 0 31,0 0-31,0-40 16,0 80-1,0-80-15,0 80 16,0-39-16,0-1 15,0 0 1,0 40-16,0-80 16,0 40-1,0 0-15,0 0 16,0-40-1,0 81-15,0-81 16,0 40 0,0 0-16,0 0 15,0 0-15,0-40 16,0 80-1,0-80-15,0 40 16,0 0 0,0 0-16,0 1 15,0-41 1,0 40-16,0 0 15,0-40-15,0 40 16,0-40 0,0 40-16,0 0 31,0 0-31,-40-40 31,40 40-31,-40 0 16,40-40-1,0 41-15,0-41 16,0 40-1,0-40 1,0 0-16</inkml:trace>
  <inkml:trace contextRef="#ctx0" brushRef="#br0" timeOffset="21028.6823">18418 13716 0,'40'0'15,"0"0"1,-40 0 0,40 0 15,-40 0-16,41 0 17,-41 0-17,40 0 1,0 0-16,-40 0 15,40 0 1,0 0-16,0 0 31,-40 0-15,40 0-1,-40 0 17,40 0-17</inkml:trace>
  <inkml:trace contextRef="#ctx0" brushRef="#br0" timeOffset="22168.7735">18779 14598 0,'0'0'78,"0"0"-63,0 0-15,40 0 16,-40 0-1,40 0 1,1 0 0,-1 0-1,-40 0-15,40 0 16,0 0-1,0 0-15,-40 0 16,40 0 0,-40 0-1,0 0 1,40 0-1,-40 0 1,0 0 31,0 40-47,0 0 15,0 1-15,0-41 16,0 80 0,0-40-16,0 0 15,0-40 1,-40 40-16,0 0 15,40 0 1,-40 0-16,40-40 16,-40 81-1,40-81-15,0 40 16,-40 0-16,40-40 15,0 40 1,-40-40-16,40 40 16,0-40-1,0 40-15,0 0 47</inkml:trace>
  <inkml:trace contextRef="#ctx0" brushRef="#br0" timeOffset="23989.9192">19582 14678 0,'0'0'140,"0"0"-109,-40 0-31,-1 0 16,41 0 0,-40 0-1,40 0-15,-40 0 31,40 0-15,0 0 15,0 41-15,0-41-1,0 40-15,0 0 16,0-40 0,0 40-16,0-40 31,0 40 16,0-40-16,0 40 0,0-40 0,0 0 0,0 0-15,40 0 0,0 0-1,1 0 1,-41 0-16,40 0 15,-40 0-15,40 0 16,0 0 0,-40 0-1,40 0 1,-40 0 15,0 40-15,0-40 15,0 40-31,0-40 31,0 40-31,0-40 31,0 40 16,0 1-31,0-41 15,0 0-16,0 40-15,-40-40 16,0 0 0,40 0 15,-40 0-16,40 0 1,-40 0 0,40 0 15,-41 0 0,1 0-15,40 0-16,-40 0 31,40 0-31,0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83FA8-CE76-47A8-9E26-A4CF04462BB7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1E849-7B3E-49DB-90F4-8BC3CB672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“difficult”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1E849-7B3E-49DB-90F4-8BC3CB672F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1E849-7B3E-49DB-90F4-8BC3CB672FD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1E849-7B3E-49DB-90F4-8BC3CB672FD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2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75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21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2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0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2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2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3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F7E7C-9DB5-463E-B359-79A0FA341C43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2C7F5-DFD8-408A-9ED1-D53D6761E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7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5037-9B01-4BCA-BB46-05D48208F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IMM 120 / CSC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19B89-2CB9-4848-9773-200DE467CF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221706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EFA1-1CC9-4544-899D-5BFBCBC8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is a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621E-4881-4811-86B5-9B2A5586D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can be learned and it can be difficult</a:t>
            </a:r>
          </a:p>
        </p:txBody>
      </p:sp>
    </p:spTree>
    <p:extLst>
      <p:ext uri="{BB962C8B-B14F-4D97-AF65-F5344CB8AC3E}">
        <p14:creationId xmlns:p14="http://schemas.microsoft.com/office/powerpoint/2010/main" val="39628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762E-9468-401C-A1CE-83F77A36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Doors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75C9-2CC4-478F-BA5F-59F3D29735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Can the player open them?</a:t>
            </a:r>
          </a:p>
          <a:p>
            <a:r>
              <a:rPr lang="en-US" b="1" dirty="0"/>
              <a:t>Can the player open every door in the game? </a:t>
            </a:r>
            <a:r>
              <a:rPr lang="en-US" dirty="0"/>
              <a:t>Or are some doors for decoration? How does the player know the difference? Can doors be locked and unlocked?</a:t>
            </a:r>
          </a:p>
          <a:p>
            <a:r>
              <a:rPr lang="en-US" b="1" dirty="0"/>
              <a:t>What tells a player a door is locked and will open, as opposed to a door that they will never open?</a:t>
            </a:r>
          </a:p>
          <a:p>
            <a:r>
              <a:rPr lang="en-US" b="1" dirty="0"/>
              <a:t>Does a player know how to unlock a door? </a:t>
            </a:r>
            <a:r>
              <a:rPr lang="en-US" dirty="0"/>
              <a:t>Do they need a key? To hack a console? To solve a puzzle? To wait until a story moment passes?</a:t>
            </a:r>
          </a:p>
          <a:p>
            <a:r>
              <a:rPr lang="en-US" b="1" dirty="0"/>
              <a:t>Where do enemies come from? </a:t>
            </a:r>
            <a:r>
              <a:rPr lang="en-US" dirty="0"/>
              <a:t>Do they run in from doors? Do those doors lock afterwards? Are there doors that can open but the player can never enter them?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44340E-92CB-4174-ADC8-2D844970C8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How does the player open a door? </a:t>
            </a:r>
            <a:r>
              <a:rPr lang="en-US" dirty="0"/>
              <a:t>Do they just walk up to it and it slides open? Does it swing open? Does the player have to press a button to open it? Do doors lock behind the player?</a:t>
            </a:r>
          </a:p>
          <a:p>
            <a:r>
              <a:rPr lang="en-US" b="1" dirty="0"/>
              <a:t>What size is a door? </a:t>
            </a:r>
            <a:r>
              <a:rPr lang="en-US" dirty="0"/>
              <a:t>Does it have to be big enough for a player to get through?</a:t>
            </a:r>
          </a:p>
          <a:p>
            <a:r>
              <a:rPr lang="en-US" b="1" dirty="0"/>
              <a:t>What about co-op players? </a:t>
            </a:r>
            <a:r>
              <a:rPr lang="en-US" dirty="0"/>
              <a:t>What if player 1 is standing in the doorway – does that block player 2?</a:t>
            </a:r>
          </a:p>
          <a:p>
            <a:r>
              <a:rPr lang="en-US" b="1" dirty="0"/>
              <a:t>What about allies following you? </a:t>
            </a:r>
            <a:r>
              <a:rPr lang="en-US" dirty="0"/>
              <a:t>How many of them need to get through the door without getting stuck?</a:t>
            </a:r>
          </a:p>
          <a:p>
            <a:r>
              <a:rPr lang="en-US" b="1" dirty="0"/>
              <a:t>What about large enemies? </a:t>
            </a:r>
            <a:r>
              <a:rPr lang="en-US" dirty="0"/>
              <a:t>Do enemies that are larger than a person also need to fit through the door?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6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EE72-26A2-4961-88C9-0F8F3FDF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example: Sandwiches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709A-2816-41B5-BD2D-72EBF5BD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going to be silly</a:t>
            </a:r>
          </a:p>
          <a:p>
            <a:r>
              <a:rPr lang="en-US" b="1" dirty="0"/>
              <a:t>Does anyone have a peanut allergy?</a:t>
            </a:r>
          </a:p>
        </p:txBody>
      </p:sp>
    </p:spTree>
    <p:extLst>
      <p:ext uri="{BB962C8B-B14F-4D97-AF65-F5344CB8AC3E}">
        <p14:creationId xmlns:p14="http://schemas.microsoft.com/office/powerpoint/2010/main" val="209526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F51D-71AE-4CAD-8B9B-8FF2370C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p5.js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2A9B-3BA9-4CD6-8839-E59013ECE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we’re going to learn how to program</a:t>
            </a:r>
          </a:p>
        </p:txBody>
      </p:sp>
    </p:spTree>
    <p:extLst>
      <p:ext uri="{BB962C8B-B14F-4D97-AF65-F5344CB8AC3E}">
        <p14:creationId xmlns:p14="http://schemas.microsoft.com/office/powerpoint/2010/main" val="59796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F51D-71AE-4CAD-8B9B-8FF2370C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https://editor.p5js.org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2A9B-3BA9-4CD6-8839-E59013ECE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Where </a:t>
            </a:r>
            <a:r>
              <a:rPr lang="en-US" dirty="0"/>
              <a:t>we’re going to learn how to program</a:t>
            </a:r>
          </a:p>
        </p:txBody>
      </p:sp>
    </p:spTree>
    <p:extLst>
      <p:ext uri="{BB962C8B-B14F-4D97-AF65-F5344CB8AC3E}">
        <p14:creationId xmlns:p14="http://schemas.microsoft.com/office/powerpoint/2010/main" val="297815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D3A5BA-29FC-4890-8CF8-5785F723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552575"/>
            <a:ext cx="6477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19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5B5-2569-4712-9418-B6A70F46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Coordinates and Axes</a:t>
            </a:r>
          </a:p>
        </p:txBody>
      </p:sp>
    </p:spTree>
    <p:extLst>
      <p:ext uri="{BB962C8B-B14F-4D97-AF65-F5344CB8AC3E}">
        <p14:creationId xmlns:p14="http://schemas.microsoft.com/office/powerpoint/2010/main" val="243972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3D6F0E-08F2-41D2-A5C6-1423A79BF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8" y="1"/>
            <a:ext cx="7796317" cy="68579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80FAA1-61A7-40B9-B45F-4678E2043DDB}"/>
                  </a:ext>
                </a:extLst>
              </p14:cNvPr>
              <p14:cNvContentPartPr/>
              <p14:nvPr/>
            </p14:nvContentPartPr>
            <p14:xfrm>
              <a:off x="664560" y="1386000"/>
              <a:ext cx="7035120" cy="434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80FAA1-61A7-40B9-B45F-4678E2043D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200" y="1376640"/>
                <a:ext cx="7053840" cy="43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161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A298C-FD02-4FE1-A117-54C938D58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8" y="1"/>
            <a:ext cx="7796317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1BC02-1737-46F1-8180-2D2153240C77}"/>
              </a:ext>
            </a:extLst>
          </p:cNvPr>
          <p:cNvSpPr txBox="1"/>
          <p:nvPr/>
        </p:nvSpPr>
        <p:spPr>
          <a:xfrm>
            <a:off x="4376619" y="2844225"/>
            <a:ext cx="3438762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C000"/>
                </a:solidFill>
              </a:rPr>
              <a:t>horizontal / x-axis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4682E-72B8-4A0F-AC23-5597556461DA}"/>
              </a:ext>
            </a:extLst>
          </p:cNvPr>
          <p:cNvSpPr/>
          <p:nvPr/>
        </p:nvSpPr>
        <p:spPr>
          <a:xfrm>
            <a:off x="0" y="2"/>
            <a:ext cx="3460585" cy="685799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EECC4-7FE1-4273-B5FE-0AD834771EA1}"/>
              </a:ext>
            </a:extLst>
          </p:cNvPr>
          <p:cNvSpPr/>
          <p:nvPr/>
        </p:nvSpPr>
        <p:spPr>
          <a:xfrm>
            <a:off x="3460585" y="2"/>
            <a:ext cx="5625358" cy="91439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171CE-5E47-470A-AEEC-A1F222C3C03A}"/>
              </a:ext>
            </a:extLst>
          </p:cNvPr>
          <p:cNvSpPr/>
          <p:nvPr/>
        </p:nvSpPr>
        <p:spPr>
          <a:xfrm>
            <a:off x="3460585" y="5943603"/>
            <a:ext cx="5625358" cy="91439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C2942-7F92-41E2-A6BF-9FBE0489D0ED}"/>
              </a:ext>
            </a:extLst>
          </p:cNvPr>
          <p:cNvSpPr/>
          <p:nvPr/>
        </p:nvSpPr>
        <p:spPr>
          <a:xfrm>
            <a:off x="8432799" y="914396"/>
            <a:ext cx="805543" cy="502920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89C9319-8723-408D-B56E-C68F3B92877E}"/>
              </a:ext>
            </a:extLst>
          </p:cNvPr>
          <p:cNvCxnSpPr/>
          <p:nvPr/>
        </p:nvCxnSpPr>
        <p:spPr>
          <a:xfrm>
            <a:off x="2627086" y="3429000"/>
            <a:ext cx="6633029" cy="0"/>
          </a:xfrm>
          <a:prstGeom prst="straightConnector1">
            <a:avLst/>
          </a:prstGeom>
          <a:ln w="152400">
            <a:solidFill>
              <a:srgbClr val="FFC000"/>
            </a:solidFill>
            <a:headEnd type="triangl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65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A298C-FD02-4FE1-A117-54C938D58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8" y="1"/>
            <a:ext cx="7796317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D4682E-72B8-4A0F-AC23-5597556461DA}"/>
              </a:ext>
            </a:extLst>
          </p:cNvPr>
          <p:cNvSpPr/>
          <p:nvPr/>
        </p:nvSpPr>
        <p:spPr>
          <a:xfrm>
            <a:off x="0" y="2"/>
            <a:ext cx="3460585" cy="685799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EECC4-7FE1-4273-B5FE-0AD834771EA1}"/>
              </a:ext>
            </a:extLst>
          </p:cNvPr>
          <p:cNvSpPr/>
          <p:nvPr/>
        </p:nvSpPr>
        <p:spPr>
          <a:xfrm>
            <a:off x="3460585" y="2"/>
            <a:ext cx="5625358" cy="91439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171CE-5E47-470A-AEEC-A1F222C3C03A}"/>
              </a:ext>
            </a:extLst>
          </p:cNvPr>
          <p:cNvSpPr/>
          <p:nvPr/>
        </p:nvSpPr>
        <p:spPr>
          <a:xfrm>
            <a:off x="3460585" y="5943603"/>
            <a:ext cx="5625358" cy="91439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C2942-7F92-41E2-A6BF-9FBE0489D0ED}"/>
              </a:ext>
            </a:extLst>
          </p:cNvPr>
          <p:cNvSpPr/>
          <p:nvPr/>
        </p:nvSpPr>
        <p:spPr>
          <a:xfrm>
            <a:off x="8432799" y="914396"/>
            <a:ext cx="805543" cy="502920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B59A4-FE7F-45BE-97BB-0223E91B4048}"/>
              </a:ext>
            </a:extLst>
          </p:cNvPr>
          <p:cNvSpPr txBox="1"/>
          <p:nvPr/>
        </p:nvSpPr>
        <p:spPr>
          <a:xfrm rot="16200000">
            <a:off x="4329491" y="3136611"/>
            <a:ext cx="294824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vertical / y-axis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B78AB-000E-4849-9D16-F031234B2ECA}"/>
              </a:ext>
            </a:extLst>
          </p:cNvPr>
          <p:cNvCxnSpPr>
            <a:cxnSpLocks/>
          </p:cNvCxnSpPr>
          <p:nvPr/>
        </p:nvCxnSpPr>
        <p:spPr>
          <a:xfrm>
            <a:off x="6096000" y="714828"/>
            <a:ext cx="0" cy="5428343"/>
          </a:xfrm>
          <a:prstGeom prst="straightConnector1">
            <a:avLst/>
          </a:prstGeom>
          <a:ln w="152400">
            <a:solidFill>
              <a:srgbClr val="FFFF00"/>
            </a:solidFill>
            <a:headEnd type="triangl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0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8775-30AA-4188-8155-76FD04D17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83E5-EFB0-43FE-80ED-6A24D4BB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Learn about the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Talk about learning how to program.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a terrible sandwich.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Draw a house with code.</a:t>
            </a:r>
          </a:p>
        </p:txBody>
      </p:sp>
    </p:spTree>
    <p:extLst>
      <p:ext uri="{BB962C8B-B14F-4D97-AF65-F5344CB8AC3E}">
        <p14:creationId xmlns:p14="http://schemas.microsoft.com/office/powerpoint/2010/main" val="3717346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4BE47-B6AA-4712-9FCB-EA559BA4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49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AD0C4-13D4-43C1-B208-19CDFF473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13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5B5-2569-4712-9418-B6A70F46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A House</a:t>
            </a:r>
          </a:p>
        </p:txBody>
      </p:sp>
    </p:spTree>
    <p:extLst>
      <p:ext uri="{BB962C8B-B14F-4D97-AF65-F5344CB8AC3E}">
        <p14:creationId xmlns:p14="http://schemas.microsoft.com/office/powerpoint/2010/main" val="69123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00B0A7-8FD0-4565-92D0-E0C646830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518CA1-5705-4B53-8480-DB6A2439EF61}"/>
                  </a:ext>
                </a:extLst>
              </p14:cNvPr>
              <p14:cNvContentPartPr/>
              <p14:nvPr/>
            </p14:nvContentPartPr>
            <p14:xfrm>
              <a:off x="5619240" y="4475880"/>
              <a:ext cx="1473840" cy="166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518CA1-5705-4B53-8480-DB6A2439EF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9880" y="4466520"/>
                <a:ext cx="1492560" cy="16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387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C13F80-8DAA-4301-8E62-4163B11DF0A2}"/>
              </a:ext>
            </a:extLst>
          </p:cNvPr>
          <p:cNvCxnSpPr>
            <a:cxnSpLocks/>
          </p:cNvCxnSpPr>
          <p:nvPr/>
        </p:nvCxnSpPr>
        <p:spPr>
          <a:xfrm flipH="1">
            <a:off x="3381828" y="1658257"/>
            <a:ext cx="5428343" cy="3541486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0F7FFC-B6AB-4C11-8E0B-30123EF77442}"/>
              </a:ext>
            </a:extLst>
          </p:cNvPr>
          <p:cNvSpPr txBox="1"/>
          <p:nvPr/>
        </p:nvSpPr>
        <p:spPr>
          <a:xfrm>
            <a:off x="8186442" y="725715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x2, y2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D86A6-541A-4ADA-8799-332C94530B5B}"/>
              </a:ext>
            </a:extLst>
          </p:cNvPr>
          <p:cNvSpPr txBox="1"/>
          <p:nvPr/>
        </p:nvSpPr>
        <p:spPr>
          <a:xfrm>
            <a:off x="2758099" y="554751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x1, y1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181334-3483-4E3F-AE23-5C3C629B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469523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09427C1-09B9-4271-9020-E7399EE01F31}"/>
              </a:ext>
            </a:extLst>
          </p:cNvPr>
          <p:cNvSpPr/>
          <p:nvPr/>
        </p:nvSpPr>
        <p:spPr>
          <a:xfrm>
            <a:off x="2572656" y="1996000"/>
            <a:ext cx="7743372" cy="3591710"/>
          </a:xfrm>
          <a:prstGeom prst="ellips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6FF06-243C-401F-964D-673010BDBD8C}"/>
              </a:ext>
            </a:extLst>
          </p:cNvPr>
          <p:cNvCxnSpPr>
            <a:cxnSpLocks/>
            <a:stCxn id="3" idx="2"/>
            <a:endCxn id="3" idx="6"/>
          </p:cNvCxnSpPr>
          <p:nvPr/>
        </p:nvCxnSpPr>
        <p:spPr>
          <a:xfrm>
            <a:off x="2572656" y="3791855"/>
            <a:ext cx="7743372" cy="0"/>
          </a:xfrm>
          <a:prstGeom prst="straightConnector1">
            <a:avLst/>
          </a:prstGeom>
          <a:ln w="76200">
            <a:solidFill>
              <a:srgbClr val="92D05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949951-B2B3-4711-85D7-F03F83E9AB13}"/>
              </a:ext>
            </a:extLst>
          </p:cNvPr>
          <p:cNvCxnSpPr>
            <a:cxnSpLocks/>
            <a:stCxn id="3" idx="4"/>
            <a:endCxn id="3" idx="0"/>
          </p:cNvCxnSpPr>
          <p:nvPr/>
        </p:nvCxnSpPr>
        <p:spPr>
          <a:xfrm flipV="1">
            <a:off x="6444342" y="1996000"/>
            <a:ext cx="0" cy="359171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BB4ACD-962D-4380-BEBB-88116E6C702A}"/>
              </a:ext>
            </a:extLst>
          </p:cNvPr>
          <p:cNvCxnSpPr>
            <a:cxnSpLocks/>
          </p:cNvCxnSpPr>
          <p:nvPr/>
        </p:nvCxnSpPr>
        <p:spPr>
          <a:xfrm>
            <a:off x="6444342" y="3791855"/>
            <a:ext cx="1" cy="0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0F7FFC-B6AB-4C11-8E0B-30123EF77442}"/>
              </a:ext>
            </a:extLst>
          </p:cNvPr>
          <p:cNvSpPr txBox="1"/>
          <p:nvPr/>
        </p:nvSpPr>
        <p:spPr>
          <a:xfrm>
            <a:off x="6037018" y="4105007"/>
            <a:ext cx="814647" cy="58477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3200" b="1"/>
              <a:t>x, y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ED2FC6D-AAB1-40D7-8329-4B16F8AE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ellipse</a:t>
            </a:r>
          </a:p>
        </p:txBody>
      </p:sp>
    </p:spTree>
    <p:extLst>
      <p:ext uri="{BB962C8B-B14F-4D97-AF65-F5344CB8AC3E}">
        <p14:creationId xmlns:p14="http://schemas.microsoft.com/office/powerpoint/2010/main" val="3653493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4D8DF8-14E6-4F79-A3BF-210A19B17E09}"/>
              </a:ext>
            </a:extLst>
          </p:cNvPr>
          <p:cNvSpPr/>
          <p:nvPr/>
        </p:nvSpPr>
        <p:spPr>
          <a:xfrm>
            <a:off x="2572650" y="2083089"/>
            <a:ext cx="7743372" cy="3591709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6FF06-243C-401F-964D-673010BDBD8C}"/>
              </a:ext>
            </a:extLst>
          </p:cNvPr>
          <p:cNvCxnSpPr>
            <a:cxnSpLocks/>
          </p:cNvCxnSpPr>
          <p:nvPr/>
        </p:nvCxnSpPr>
        <p:spPr>
          <a:xfrm>
            <a:off x="2572656" y="3878943"/>
            <a:ext cx="7743372" cy="0"/>
          </a:xfrm>
          <a:prstGeom prst="straightConnector1">
            <a:avLst/>
          </a:prstGeom>
          <a:ln w="76200">
            <a:solidFill>
              <a:srgbClr val="92D05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949951-B2B3-4711-85D7-F03F83E9AB13}"/>
              </a:ext>
            </a:extLst>
          </p:cNvPr>
          <p:cNvCxnSpPr>
            <a:cxnSpLocks/>
          </p:cNvCxnSpPr>
          <p:nvPr/>
        </p:nvCxnSpPr>
        <p:spPr>
          <a:xfrm flipV="1">
            <a:off x="6474287" y="2083088"/>
            <a:ext cx="0" cy="359171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BB4ACD-962D-4380-BEBB-88116E6C702A}"/>
              </a:ext>
            </a:extLst>
          </p:cNvPr>
          <p:cNvCxnSpPr>
            <a:cxnSpLocks/>
          </p:cNvCxnSpPr>
          <p:nvPr/>
        </p:nvCxnSpPr>
        <p:spPr>
          <a:xfrm>
            <a:off x="2572650" y="2083089"/>
            <a:ext cx="0" cy="0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0F7FFC-B6AB-4C11-8E0B-30123EF77442}"/>
              </a:ext>
            </a:extLst>
          </p:cNvPr>
          <p:cNvSpPr txBox="1"/>
          <p:nvPr/>
        </p:nvSpPr>
        <p:spPr>
          <a:xfrm>
            <a:off x="1319875" y="1790701"/>
            <a:ext cx="814647" cy="58477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3200" b="1"/>
              <a:t>x, y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ED2FC6D-AAB1-40D7-8329-4B16F8AE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u="sng"/>
              <a:t>rect</a:t>
            </a:r>
            <a:r>
              <a:rPr lang="en-US"/>
              <a:t>angle</a:t>
            </a:r>
          </a:p>
        </p:txBody>
      </p:sp>
    </p:spTree>
    <p:extLst>
      <p:ext uri="{BB962C8B-B14F-4D97-AF65-F5344CB8AC3E}">
        <p14:creationId xmlns:p14="http://schemas.microsoft.com/office/powerpoint/2010/main" val="2623376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C13F80-8DAA-4301-8E62-4163B11DF0A2}"/>
              </a:ext>
            </a:extLst>
          </p:cNvPr>
          <p:cNvCxnSpPr>
            <a:cxnSpLocks/>
          </p:cNvCxnSpPr>
          <p:nvPr/>
        </p:nvCxnSpPr>
        <p:spPr>
          <a:xfrm flipH="1">
            <a:off x="2452914" y="1671080"/>
            <a:ext cx="6357257" cy="1757920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0F7FFC-B6AB-4C11-8E0B-30123EF77442}"/>
              </a:ext>
            </a:extLst>
          </p:cNvPr>
          <p:cNvSpPr txBox="1"/>
          <p:nvPr/>
        </p:nvSpPr>
        <p:spPr>
          <a:xfrm>
            <a:off x="8186442" y="725715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x2, y2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D86A6-541A-4ADA-8799-332C94530B5B}"/>
              </a:ext>
            </a:extLst>
          </p:cNvPr>
          <p:cNvSpPr txBox="1"/>
          <p:nvPr/>
        </p:nvSpPr>
        <p:spPr>
          <a:xfrm>
            <a:off x="1829185" y="378959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x1, y1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181334-3483-4E3F-AE23-5C3C629B0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triangle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771DB8-5175-476E-ACBD-4A1B03D489C3}"/>
              </a:ext>
            </a:extLst>
          </p:cNvPr>
          <p:cNvCxnSpPr>
            <a:cxnSpLocks/>
          </p:cNvCxnSpPr>
          <p:nvPr/>
        </p:nvCxnSpPr>
        <p:spPr>
          <a:xfrm flipH="1">
            <a:off x="7939314" y="1690688"/>
            <a:ext cx="870857" cy="3856822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CDE7F6-3929-4B83-BC25-637858A08990}"/>
              </a:ext>
            </a:extLst>
          </p:cNvPr>
          <p:cNvCxnSpPr>
            <a:cxnSpLocks/>
          </p:cNvCxnSpPr>
          <p:nvPr/>
        </p:nvCxnSpPr>
        <p:spPr>
          <a:xfrm>
            <a:off x="2452914" y="3429000"/>
            <a:ext cx="5486400" cy="2118510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869B06-1A61-4FE0-BBFB-12154E2C2E37}"/>
              </a:ext>
            </a:extLst>
          </p:cNvPr>
          <p:cNvSpPr txBox="1"/>
          <p:nvPr/>
        </p:nvSpPr>
        <p:spPr>
          <a:xfrm>
            <a:off x="7315585" y="5839897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x3, y3</a:t>
            </a:r>
          </a:p>
        </p:txBody>
      </p:sp>
    </p:spTree>
    <p:extLst>
      <p:ext uri="{BB962C8B-B14F-4D97-AF65-F5344CB8AC3E}">
        <p14:creationId xmlns:p14="http://schemas.microsoft.com/office/powerpoint/2010/main" val="2824389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D415B-B4F1-4BC5-B7FB-96C84E803F3F}"/>
              </a:ext>
            </a:extLst>
          </p:cNvPr>
          <p:cNvSpPr txBox="1"/>
          <p:nvPr/>
        </p:nvSpPr>
        <p:spPr>
          <a:xfrm>
            <a:off x="1" y="1729019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line – 100, 200, 50, 100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FCA4D-3E15-4F89-A5F5-E56B69C963EB}"/>
              </a:ext>
            </a:extLst>
          </p:cNvPr>
          <p:cNvSpPr txBox="1"/>
          <p:nvPr/>
        </p:nvSpPr>
        <p:spPr>
          <a:xfrm>
            <a:off x="0" y="4020985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/>
              <a:t>line(100, 200, 50, 100);</a:t>
            </a:r>
          </a:p>
        </p:txBody>
      </p:sp>
    </p:spTree>
    <p:extLst>
      <p:ext uri="{BB962C8B-B14F-4D97-AF65-F5344CB8AC3E}">
        <p14:creationId xmlns:p14="http://schemas.microsoft.com/office/powerpoint/2010/main" val="358972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1BAE-14B2-47E0-BF2F-11A37F81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6455-EF3F-42AF-A319-58E8600D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/>
              <a:t>line </a:t>
            </a:r>
            <a:r>
              <a:rPr lang="en-US" sz="3600"/>
              <a:t>(x1, y1, x2, y2);</a:t>
            </a:r>
            <a:endParaRPr lang="en-US" sz="3600" b="1"/>
          </a:p>
          <a:p>
            <a:pPr marL="0" indent="0">
              <a:buNone/>
            </a:pPr>
            <a:r>
              <a:rPr lang="en-US" sz="3600" b="1"/>
              <a:t>ellipse </a:t>
            </a:r>
            <a:r>
              <a:rPr lang="en-US" sz="3600"/>
              <a:t>(center x, center y, width, [height]);</a:t>
            </a:r>
            <a:endParaRPr lang="en-US" sz="3600" b="1"/>
          </a:p>
          <a:p>
            <a:pPr marL="0" indent="0">
              <a:buNone/>
            </a:pPr>
            <a:r>
              <a:rPr lang="en-US" sz="3600" b="1"/>
              <a:t>rect </a:t>
            </a:r>
            <a:r>
              <a:rPr lang="en-US" sz="3600"/>
              <a:t>(corner x, corner y, width, height);</a:t>
            </a:r>
            <a:endParaRPr lang="en-US" sz="3600" b="1"/>
          </a:p>
          <a:p>
            <a:pPr marL="0" indent="0">
              <a:buNone/>
            </a:pPr>
            <a:r>
              <a:rPr lang="en-US" sz="3600" b="1"/>
              <a:t>triangle </a:t>
            </a:r>
            <a:r>
              <a:rPr lang="en-US" sz="3600"/>
              <a:t>(x1, y1, x2, y2, x3, y3);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34116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9DF-2C4C-48D1-BAFB-E267319A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My Name is </a:t>
            </a:r>
            <a:r>
              <a:rPr lang="en-US" b="1" dirty="0">
                <a:latin typeface="+mn-lt"/>
              </a:rPr>
              <a:t>Chris Hallberg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71809-3B26-44DC-830C-A54DC35BC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crhallberg@gmail.com</a:t>
            </a:r>
          </a:p>
          <a:p>
            <a:r>
              <a:rPr lang="en-US" dirty="0"/>
              <a:t>Office</a:t>
            </a:r>
            <a:r>
              <a:rPr lang="en-US"/>
              <a:t>: To the right of the IMM office</a:t>
            </a:r>
            <a:endParaRPr lang="en-US" dirty="0"/>
          </a:p>
          <a:p>
            <a:r>
              <a:rPr lang="en-US" dirty="0"/>
              <a:t>Office Hours</a:t>
            </a:r>
            <a:r>
              <a:rPr lang="en-US"/>
              <a:t>: 11am </a:t>
            </a:r>
            <a:r>
              <a:rPr lang="en-US" dirty="0"/>
              <a:t>until class </a:t>
            </a:r>
            <a:r>
              <a:rPr lang="en-US"/>
              <a:t>every Monday, online too!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834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5B5-2569-4712-9418-B6A70F46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4007722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797BF6-C761-4F80-BCB9-FF2DCE37F456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5E89A-35FA-4A23-8FDC-15D0CFFF9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" y="547913"/>
            <a:ext cx="5881914" cy="5881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D83F0E-4D23-4D9F-9189-29125ECD4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486" y="547913"/>
            <a:ext cx="5881914" cy="58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20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B933-05D0-4D34-A2E1-AA141CF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Red-Green-Blue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C6A1-7E47-4CBF-BB59-C48A32A6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like coordinates are always in pairs, </a:t>
            </a:r>
            <a:r>
              <a:rPr lang="en-US" b="1"/>
              <a:t>these go in triple</a:t>
            </a:r>
            <a:r>
              <a:rPr lang="en-US"/>
              <a:t>.</a:t>
            </a:r>
          </a:p>
          <a:p>
            <a:r>
              <a:rPr lang="en-US" b="1"/>
              <a:t>Values go from 0 to 255.</a:t>
            </a:r>
            <a:r>
              <a:rPr lang="en-US"/>
              <a:t> </a:t>
            </a:r>
            <a:r>
              <a:rPr lang="en-US" sz="2400" i="1"/>
              <a:t>(it’s a binary thing)</a:t>
            </a:r>
            <a:endParaRPr lang="en-US" b="1" i="1"/>
          </a:p>
          <a:p>
            <a:r>
              <a:rPr lang="en-US"/>
              <a:t>If you only put one, p5.js will put that number in all three.</a:t>
            </a:r>
          </a:p>
          <a:p>
            <a:r>
              <a:rPr lang="en-US" b="1"/>
              <a:t>Use a color picker</a:t>
            </a:r>
            <a:r>
              <a:rPr lang="en-US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E6478-84DD-4FA0-A02D-98F1377466E2}"/>
              </a:ext>
            </a:extLst>
          </p:cNvPr>
          <p:cNvSpPr txBox="1"/>
          <p:nvPr/>
        </p:nvSpPr>
        <p:spPr>
          <a:xfrm>
            <a:off x="0" y="47995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background(100) == background(100, 100, 100)</a:t>
            </a:r>
          </a:p>
        </p:txBody>
      </p:sp>
    </p:spTree>
    <p:extLst>
      <p:ext uri="{BB962C8B-B14F-4D97-AF65-F5344CB8AC3E}">
        <p14:creationId xmlns:p14="http://schemas.microsoft.com/office/powerpoint/2010/main" val="1395011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24F-6F94-4F14-86E7-BB18D47E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FB0A-BF67-4FDD-A109-2B0A351A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/>
              <a:t>fill</a:t>
            </a:r>
            <a:r>
              <a:rPr lang="en-US"/>
              <a:t> – inside color of the following shapes</a:t>
            </a:r>
            <a:endParaRPr lang="en-US" sz="3600"/>
          </a:p>
          <a:p>
            <a:pPr marL="0" indent="0">
              <a:buNone/>
            </a:pPr>
            <a:r>
              <a:rPr lang="en-US" sz="3600" b="1"/>
              <a:t>stroke</a:t>
            </a:r>
            <a:r>
              <a:rPr lang="en-US"/>
              <a:t> - line color of the following shapes</a:t>
            </a:r>
          </a:p>
          <a:p>
            <a:pPr marL="0" indent="0">
              <a:buNone/>
            </a:pPr>
            <a:r>
              <a:rPr lang="en-US" sz="3600" b="1"/>
              <a:t>background</a:t>
            </a:r>
            <a:r>
              <a:rPr lang="en-US"/>
              <a:t> – clear the entire screen w/ one color</a:t>
            </a:r>
          </a:p>
          <a:p>
            <a:pPr marL="0" indent="0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022729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39952A-3EAC-40DB-A28C-9374D0C16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89" y="0"/>
            <a:ext cx="690982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10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DAF-0B82-4FCE-9C11-6493D6D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A82D-3B2D-4BD6-A5FB-3D7D42106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Take your house </a:t>
            </a:r>
            <a:r>
              <a:rPr lang="en-US" b="1"/>
              <a:t>and submit the link on Canvas.</a:t>
            </a:r>
            <a:endParaRPr lang="en-US" b="1" dirty="0"/>
          </a:p>
          <a:p>
            <a:r>
              <a:rPr lang="en-US" dirty="0"/>
              <a:t>crhallberg@gmail.com</a:t>
            </a:r>
          </a:p>
        </p:txBody>
      </p:sp>
    </p:spTree>
    <p:extLst>
      <p:ext uri="{BB962C8B-B14F-4D97-AF65-F5344CB8AC3E}">
        <p14:creationId xmlns:p14="http://schemas.microsoft.com/office/powerpoint/2010/main" val="3901483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DAF-0B82-4FCE-9C11-6493D6D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 Surveys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A82D-3B2D-4BD6-A5FB-3D7D4210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1480353" cy="1500187"/>
          </a:xfrm>
        </p:spPr>
        <p:txBody>
          <a:bodyPr/>
          <a:lstStyle/>
          <a:p>
            <a:r>
              <a:rPr lang="en-US" dirty="0"/>
              <a:t>Once you hand in your survey, you may go.</a:t>
            </a:r>
          </a:p>
          <a:p>
            <a:r>
              <a:rPr lang="en-US" b="1" dirty="0"/>
              <a:t>If you have questions or concerns, I will stay and answer them for as long as I can.</a:t>
            </a:r>
          </a:p>
        </p:txBody>
      </p:sp>
    </p:spTree>
    <p:extLst>
      <p:ext uri="{BB962C8B-B14F-4D97-AF65-F5344CB8AC3E}">
        <p14:creationId xmlns:p14="http://schemas.microsoft.com/office/powerpoint/2010/main" val="169893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0266-32B5-4FD4-AB33-B41AD7E1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F961-22C5-4396-8D2C-63745294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There is no textbook for the class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i="1" dirty="0"/>
              <a:t>Make: Getting Started with p5.js</a:t>
            </a:r>
          </a:p>
          <a:p>
            <a:pPr lvl="1"/>
            <a:r>
              <a:rPr lang="en-US" dirty="0"/>
              <a:t>by Lauren McCarthy (creator of p5.js)</a:t>
            </a:r>
          </a:p>
          <a:p>
            <a:r>
              <a:rPr lang="en-US" b="1" i="1" dirty="0"/>
              <a:t>JavaScript: The Good Parts</a:t>
            </a:r>
          </a:p>
          <a:p>
            <a:pPr lvl="1"/>
            <a:r>
              <a:rPr lang="en-US" dirty="0"/>
              <a:t>by Douglas </a:t>
            </a:r>
            <a:r>
              <a:rPr lang="en-US" dirty="0" err="1"/>
              <a:t>Crockford</a:t>
            </a:r>
            <a:endParaRPr lang="en-US" dirty="0"/>
          </a:p>
          <a:p>
            <a:r>
              <a:rPr lang="en-US" b="1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The Nature of Code </a:t>
            </a:r>
          </a:p>
          <a:p>
            <a:pPr lvl="1"/>
            <a:r>
              <a:rPr lang="en-US" dirty="0"/>
              <a:t>by Daniel </a:t>
            </a:r>
            <a:r>
              <a:rPr lang="en-US" dirty="0" err="1"/>
              <a:t>Shiffman</a:t>
            </a:r>
            <a:r>
              <a:rPr lang="en-US" dirty="0"/>
              <a:t> (online)</a:t>
            </a:r>
          </a:p>
        </p:txBody>
      </p:sp>
    </p:spTree>
    <p:extLst>
      <p:ext uri="{BB962C8B-B14F-4D97-AF65-F5344CB8AC3E}">
        <p14:creationId xmlns:p14="http://schemas.microsoft.com/office/powerpoint/2010/main" val="381454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B039-0550-4904-A057-A19BEEE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0DA2-918B-4703-A253-3CBB618D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Your final grade will </a:t>
            </a:r>
            <a:r>
              <a:rPr lang="en-US" b="1"/>
              <a:t>consist of: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/>
              <a:t>20% </a:t>
            </a:r>
            <a:r>
              <a:rPr lang="en-US" dirty="0"/>
              <a:t>for attendance</a:t>
            </a:r>
          </a:p>
          <a:p>
            <a:r>
              <a:rPr lang="en-US"/>
              <a:t>20% </a:t>
            </a:r>
            <a:r>
              <a:rPr lang="en-US" dirty="0"/>
              <a:t>of all Homework</a:t>
            </a:r>
          </a:p>
          <a:p>
            <a:r>
              <a:rPr lang="en-US" dirty="0"/>
              <a:t>25% for your midterm project</a:t>
            </a:r>
          </a:p>
          <a:p>
            <a:r>
              <a:rPr lang="en-US" dirty="0"/>
              <a:t>35% for your final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09CAC-4023-4AAB-9D27-0E6D9E2C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616" y="0"/>
            <a:ext cx="4765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0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5B039-0550-4904-A057-A19BEEEB0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60DA2-918B-4703-A253-3CBB618DE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Your final grade will consist of </a:t>
            </a:r>
            <a:r>
              <a:rPr lang="en-US" sz="4400" b="1" dirty="0"/>
              <a:t>* </a:t>
            </a:r>
            <a:r>
              <a:rPr lang="en-US" b="1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15% for attendance</a:t>
            </a:r>
          </a:p>
          <a:p>
            <a:r>
              <a:rPr lang="en-US" dirty="0"/>
              <a:t>25% of all Homework</a:t>
            </a:r>
          </a:p>
          <a:p>
            <a:r>
              <a:rPr lang="en-US" dirty="0"/>
              <a:t>25% for your midterm project</a:t>
            </a:r>
          </a:p>
          <a:p>
            <a:r>
              <a:rPr lang="en-US" dirty="0"/>
              <a:t>35% for your final project</a:t>
            </a:r>
          </a:p>
        </p:txBody>
      </p:sp>
      <p:pic>
        <p:nvPicPr>
          <p:cNvPr id="1026" name="Picture 2" descr="https://i0.wp.com/greatcollegeadvice.com/wp-content/uploads/2008/11/slide15.jpg">
            <a:extLst>
              <a:ext uri="{FF2B5EF4-FFF2-40B4-BE49-F238E27FC236}">
                <a16:creationId xmlns:a16="http://schemas.microsoft.com/office/drawing/2014/main" id="{F736F056-0A2C-429C-9E0E-400E2D35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0" y="1690688"/>
            <a:ext cx="4587240" cy="344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02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F408-2751-4F40-9381-5402B8EE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 Surveys</a:t>
            </a:r>
          </a:p>
        </p:txBody>
      </p:sp>
      <p:pic>
        <p:nvPicPr>
          <p:cNvPr id="2050" name="Picture 2" descr="Picture of a minute survey">
            <a:extLst>
              <a:ext uri="{FF2B5EF4-FFF2-40B4-BE49-F238E27FC236}">
                <a16:creationId xmlns:a16="http://schemas.microsoft.com/office/drawing/2014/main" id="{852138D6-4A96-4924-B41E-6C76FF698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664" y="0"/>
            <a:ext cx="5300136" cy="686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90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BEE0-1CA5-4A17-9ACC-4211EF91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</a:t>
            </a:r>
            <a:r>
              <a:rPr lang="en-US" dirty="0"/>
              <a:t>to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3C34-DA6F-4265-AE88-092423D0D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"All programmers are playwrights and all computers are terrible actors.“</a:t>
            </a:r>
          </a:p>
          <a:p>
            <a:r>
              <a:rPr lang="en-US" dirty="0"/>
              <a:t>~ Anonymous</a:t>
            </a:r>
          </a:p>
        </p:txBody>
      </p:sp>
    </p:spTree>
    <p:extLst>
      <p:ext uri="{BB962C8B-B14F-4D97-AF65-F5344CB8AC3E}">
        <p14:creationId xmlns:p14="http://schemas.microsoft.com/office/powerpoint/2010/main" val="9946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8571-F124-4B5E-A1EE-ECFF230A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it’s like to learn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B3F5-E352-4B17-9FCA-03FAFCF1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learning a foreign language</a:t>
            </a:r>
          </a:p>
          <a:p>
            <a:r>
              <a:rPr lang="en-US" dirty="0"/>
              <a:t>Like learning a new way to think (algorithmically)</a:t>
            </a:r>
          </a:p>
          <a:p>
            <a:r>
              <a:rPr lang="en-US" dirty="0"/>
              <a:t>Learning a formal way of breaking down problems into steps</a:t>
            </a:r>
          </a:p>
        </p:txBody>
      </p:sp>
    </p:spTree>
    <p:extLst>
      <p:ext uri="{BB962C8B-B14F-4D97-AF65-F5344CB8AC3E}">
        <p14:creationId xmlns:p14="http://schemas.microsoft.com/office/powerpoint/2010/main" val="288652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1452</TotalTime>
  <Words>790</Words>
  <Application>Microsoft Office PowerPoint</Application>
  <PresentationFormat>Widescreen</PresentationFormat>
  <Paragraphs>105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Source Sans Pro</vt:lpstr>
      <vt:lpstr>Source Sans Pro Black</vt:lpstr>
      <vt:lpstr>Office Theme</vt:lpstr>
      <vt:lpstr>IMM 120 / CSC 101</vt:lpstr>
      <vt:lpstr>Today</vt:lpstr>
      <vt:lpstr>My Name is Chris Hallberg</vt:lpstr>
      <vt:lpstr>About the Class</vt:lpstr>
      <vt:lpstr>About the Class</vt:lpstr>
      <vt:lpstr>About the Class</vt:lpstr>
      <vt:lpstr>Minute Surveys</vt:lpstr>
      <vt:lpstr>Learning to Program</vt:lpstr>
      <vt:lpstr>What it’s like to learn to program</vt:lpstr>
      <vt:lpstr>Programming is a Skill</vt:lpstr>
      <vt:lpstr>For example: Doors</vt:lpstr>
      <vt:lpstr>For example: Sandwiches</vt:lpstr>
      <vt:lpstr>p5.js</vt:lpstr>
      <vt:lpstr>https://editor.p5js.org</vt:lpstr>
      <vt:lpstr>PowerPoint Presentation</vt:lpstr>
      <vt:lpstr>Coordinates and Axes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Making A House</vt:lpstr>
      <vt:lpstr>PowerPoint Presentation</vt:lpstr>
      <vt:lpstr>line</vt:lpstr>
      <vt:lpstr>ellipse</vt:lpstr>
      <vt:lpstr>rectangle</vt:lpstr>
      <vt:lpstr>triangle</vt:lpstr>
      <vt:lpstr>PowerPoint Presentation</vt:lpstr>
      <vt:lpstr>Shape Commands</vt:lpstr>
      <vt:lpstr>Colors</vt:lpstr>
      <vt:lpstr>PowerPoint Presentation</vt:lpstr>
      <vt:lpstr>Red-Green-Blue</vt:lpstr>
      <vt:lpstr>Color Commands</vt:lpstr>
      <vt:lpstr>PowerPoint Presentation</vt:lpstr>
      <vt:lpstr>Homework</vt:lpstr>
      <vt:lpstr>Minute Surveys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 120 / CSC 101</dc:title>
  <dc:creator>Christopher Hallberg</dc:creator>
  <cp:lastModifiedBy>Christopher Hallberg</cp:lastModifiedBy>
  <cp:revision>55</cp:revision>
  <dcterms:created xsi:type="dcterms:W3CDTF">2017-09-04T23:06:03Z</dcterms:created>
  <dcterms:modified xsi:type="dcterms:W3CDTF">2018-01-23T02:24:20Z</dcterms:modified>
</cp:coreProperties>
</file>