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59" r:id="rId4"/>
    <p:sldId id="258" r:id="rId5"/>
    <p:sldId id="257" r:id="rId6"/>
    <p:sldId id="267" r:id="rId7"/>
    <p:sldId id="263" r:id="rId8"/>
    <p:sldId id="260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80" d="100"/>
          <a:sy n="8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FEA64-24D0-4413-A435-66B554A9FC08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0EFF-5C94-4E8C-93B8-AF005643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use this format to make our own functions. Draw Minute 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A0EFF-5C94-4E8C-93B8-AF00564311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8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9CF3-6704-4C91-A5B3-3F061A9C633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E406-B1E6-49A3-83D0-EBD5CD058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tureofcode.com/book/" TargetMode="External"/><Relationship Id="rId2" Type="http://schemas.openxmlformats.org/officeDocument/2006/relationships/hyperlink" Target="https://www.crhallberg.com/CollisionDetection/Website_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iffman/The-Nature-of-Code-Examples-p5.j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76E1-C078-4104-B261-EA12F6222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IMM120 – 26 Feb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6840-BE8D-4B88-BB19-AA85A8FCA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Review</a:t>
            </a:r>
          </a:p>
          <a:p>
            <a:r>
              <a:rPr lang="en-US"/>
              <a:t>Functions</a:t>
            </a:r>
          </a:p>
          <a:p>
            <a:r>
              <a:rPr lang="en-US"/>
              <a:t>Midterm Part 1</a:t>
            </a:r>
          </a:p>
        </p:txBody>
      </p:sp>
    </p:spTree>
    <p:extLst>
      <p:ext uri="{BB962C8B-B14F-4D97-AF65-F5344CB8AC3E}">
        <p14:creationId xmlns:p14="http://schemas.microsoft.com/office/powerpoint/2010/main" val="84367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35EB-54AA-4B29-AA59-4899CAB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8311-FF08-44DD-BC2F-F3767CED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Collision</a:t>
            </a:r>
          </a:p>
          <a:p>
            <a:pPr lvl="1"/>
            <a:r>
              <a:rPr lang="en-US">
                <a:hlinkClick r:id="rId2"/>
              </a:rPr>
              <a:t>https://www.crhallberg.com/CollisionDetection/Website_Test/</a:t>
            </a:r>
            <a:r>
              <a:rPr lang="en-US"/>
              <a:t> </a:t>
            </a:r>
          </a:p>
          <a:p>
            <a:r>
              <a:rPr lang="en-US"/>
              <a:t>Nature of Code</a:t>
            </a:r>
          </a:p>
          <a:p>
            <a:pPr lvl="1"/>
            <a:r>
              <a:rPr lang="en-US">
                <a:hlinkClick r:id="rId3"/>
              </a:rPr>
              <a:t>http://natureofcode.com/book/</a:t>
            </a:r>
            <a:endParaRPr lang="en-US"/>
          </a:p>
          <a:p>
            <a:pPr lvl="1"/>
            <a:r>
              <a:rPr lang="en-US">
                <a:hlinkClick r:id="rId4"/>
              </a:rPr>
              <a:t>https://github.com/shiffman/The-Nature-of-Code-Examples-p5.js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092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014-AA4A-457C-8A0F-29571361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FB9C-2423-4FE9-B3D4-603CD429E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p5</a:t>
            </a:r>
            <a:r>
              <a:rPr lang="en-US"/>
              <a:t>.js</a:t>
            </a:r>
          </a:p>
          <a:p>
            <a:r>
              <a:rPr lang="en-US"/>
              <a:t>p5 </a:t>
            </a:r>
            <a:r>
              <a:rPr lang="en-US" dirty="0"/>
              <a:t>skeleton (setup, draw)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else statements</a:t>
            </a:r>
          </a:p>
          <a:p>
            <a:r>
              <a:rPr lang="en-US" dirty="0"/>
              <a:t>rubber ducks rule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68C1D-DA86-4236-BBD4-DF7967927B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position</a:t>
            </a:r>
          </a:p>
          <a:p>
            <a:r>
              <a:rPr lang="en-US" dirty="0"/>
              <a:t>mouse button</a:t>
            </a:r>
          </a:p>
          <a:p>
            <a:r>
              <a:rPr lang="en-US" dirty="0"/>
              <a:t>keys pressed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making things move</a:t>
            </a:r>
          </a:p>
          <a:p>
            <a:r>
              <a:rPr lang="en-US" dirty="0"/>
              <a:t>gravity</a:t>
            </a:r>
          </a:p>
          <a:p>
            <a:r>
              <a:rPr lang="en-US"/>
              <a:t>detecting areas</a:t>
            </a:r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/>
              <a:t>rotation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186941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C27CA-A52C-4EDD-B94B-306533603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Your Ideas on Canvas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20CADF-FECA-4DA1-B180-5311AAFF8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78CE-7608-410D-A4C2-50FABA8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AB3A-3DF6-457D-84D5-A3BB778B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Rotation clock example</a:t>
            </a:r>
          </a:p>
          <a:p>
            <a:r>
              <a:rPr lang="en-US"/>
              <a:t>mousePressed and keyPressed review</a:t>
            </a:r>
          </a:p>
        </p:txBody>
      </p:sp>
    </p:spTree>
    <p:extLst>
      <p:ext uri="{BB962C8B-B14F-4D97-AF65-F5344CB8AC3E}">
        <p14:creationId xmlns:p14="http://schemas.microsoft.com/office/powerpoint/2010/main" val="10474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D16-B514-4266-8161-4F654E6F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mousePressed / keyPressed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EAF1-7CAA-421D-8BFB-165E909C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keyPressed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</a:t>
            </a:r>
            <a:r>
              <a:rPr lang="en-US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// do the hokey pokey</a:t>
            </a: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Roboto Slab" pitchFamily="2" charset="0"/>
                <a:ea typeface="Roboto Slab" pitchFamily="2" charset="0"/>
              </a:rPr>
              <a:t>    // alert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ea typeface="Roboto Slab" pitchFamily="2" charset="0"/>
              </a:rPr>
              <a:t>If you’re going to use key controls, there’s a slight problem.</a:t>
            </a:r>
          </a:p>
        </p:txBody>
      </p:sp>
    </p:spTree>
    <p:extLst>
      <p:ext uri="{BB962C8B-B14F-4D97-AF65-F5344CB8AC3E}">
        <p14:creationId xmlns:p14="http://schemas.microsoft.com/office/powerpoint/2010/main" val="40663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4ABC-19F4-44E0-B006-A94D5C6D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D0F2-1F90-4CCF-AEB8-819893F3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Organize your Code</a:t>
            </a:r>
          </a:p>
          <a:p>
            <a:r>
              <a:rPr lang="en-US"/>
              <a:t>Reuse Code</a:t>
            </a:r>
          </a:p>
          <a:p>
            <a:r>
              <a:rPr lang="en-US"/>
              <a:t>Consolidate Code</a:t>
            </a:r>
          </a:p>
        </p:txBody>
      </p:sp>
    </p:spTree>
    <p:extLst>
      <p:ext uri="{BB962C8B-B14F-4D97-AF65-F5344CB8AC3E}">
        <p14:creationId xmlns:p14="http://schemas.microsoft.com/office/powerpoint/2010/main" val="324325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C8F1-2F4B-470B-B637-DA820EE2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2DA3-4C77-4686-AFC6-89756F2D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ellipse</a:t>
            </a:r>
            <a:r>
              <a:rPr lang="en-US">
                <a:latin typeface="Roboto Slab" pitchFamily="2" charset="0"/>
                <a:ea typeface="Roboto Slab" pitchFamily="2" charset="0"/>
              </a:rPr>
              <a:t>(100, 100, 200, 200);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setup</a:t>
            </a:r>
            <a:r>
              <a:rPr lang="en-US">
                <a:latin typeface="Roboto Slab" pitchFamily="2" charset="0"/>
                <a:ea typeface="Roboto Slab" pitchFamily="2" charset="0"/>
              </a:rPr>
              <a:t>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createCanvas(600, 600);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8E7801-7302-485B-8634-F7C550D289A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Defining Functions</a:t>
            </a:r>
          </a:p>
        </p:txBody>
      </p:sp>
    </p:spTree>
    <p:extLst>
      <p:ext uri="{BB962C8B-B14F-4D97-AF65-F5344CB8AC3E}">
        <p14:creationId xmlns:p14="http://schemas.microsoft.com/office/powerpoint/2010/main" val="3861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9CDB-F0BE-44C4-A9F8-4A3158B5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1FA-9EBE-46EB-8EFE-9DF4ACC3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ellipse</a:t>
            </a:r>
            <a:r>
              <a:rPr lang="en-US">
                <a:latin typeface="Roboto Slab" pitchFamily="2" charset="0"/>
                <a:ea typeface="Roboto Slab" pitchFamily="2" charset="0"/>
              </a:rPr>
              <a:t>(100, 100, 200, 200);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function</a:t>
            </a:r>
            <a:r>
              <a:rPr lang="en-US">
                <a:latin typeface="Roboto Slab" pitchFamily="2" charset="0"/>
                <a:ea typeface="Roboto Slab" pitchFamily="2" charset="0"/>
              </a:rPr>
              <a:t>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ellipse</a:t>
            </a:r>
            <a:r>
              <a:rPr lang="en-US">
                <a:latin typeface="Roboto Slab" pitchFamily="2" charset="0"/>
                <a:ea typeface="Roboto Slab" pitchFamily="2" charset="0"/>
              </a:rPr>
              <a:t>(x, y, width, height) {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Roboto Slab" pitchFamily="2" charset="0"/>
                <a:ea typeface="Roboto Slab" pitchFamily="2" charset="0"/>
              </a:rPr>
              <a:t>    // p5.js magic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3E5A9AC-6409-4A44-837B-DDD2F3C97C20}"/>
              </a:ext>
            </a:extLst>
          </p:cNvPr>
          <p:cNvCxnSpPr/>
          <p:nvPr/>
        </p:nvCxnSpPr>
        <p:spPr>
          <a:xfrm rot="16200000" flipH="1">
            <a:off x="2064328" y="2660072"/>
            <a:ext cx="2078181" cy="1357746"/>
          </a:xfrm>
          <a:prstGeom prst="bentConnector3">
            <a:avLst>
              <a:gd name="adj1" fmla="val 74667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4160B8C-6AAA-4DE7-9203-E402B7FD03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9849" y="2834986"/>
            <a:ext cx="2092039" cy="994063"/>
          </a:xfrm>
          <a:prstGeom prst="bentConnector3">
            <a:avLst>
              <a:gd name="adj1" fmla="val 54553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4C8A0B-848A-4D1E-9403-0548C8798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55194" y="2751642"/>
            <a:ext cx="2078182" cy="1174606"/>
          </a:xfrm>
          <a:prstGeom prst="bentConnector3">
            <a:avLst>
              <a:gd name="adj1" fmla="val 36250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4AE62B-99CC-4D94-8D9D-471C27FBFF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29545" y="2611580"/>
            <a:ext cx="2078183" cy="1454727"/>
          </a:xfrm>
          <a:prstGeom prst="bentConnector3">
            <a:avLst>
              <a:gd name="adj1" fmla="val 18833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4176232-3A56-4654-ABCC-3FF649A361D7}"/>
              </a:ext>
            </a:extLst>
          </p:cNvPr>
          <p:cNvSpPr/>
          <p:nvPr/>
        </p:nvSpPr>
        <p:spPr>
          <a:xfrm flipH="1">
            <a:off x="7320178" y="1468582"/>
            <a:ext cx="4540828" cy="114992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arguments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682AC0E-E959-4730-9E98-FED46DD34EE8}"/>
              </a:ext>
            </a:extLst>
          </p:cNvPr>
          <p:cNvSpPr/>
          <p:nvPr/>
        </p:nvSpPr>
        <p:spPr>
          <a:xfrm flipH="1">
            <a:off x="7320178" y="4001294"/>
            <a:ext cx="4540828" cy="114992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63648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D04-8424-4CC4-B8DD-93A2D6E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4B85-2304-4546-B0C5-36177577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/>
              <a:t>Today</a:t>
            </a:r>
            <a:r>
              <a:rPr lang="en-US"/>
              <a:t>: </a:t>
            </a:r>
            <a:r>
              <a:rPr lang="en-US" dirty="0"/>
              <a:t>In-class lab, hammer out ideas, get started</a:t>
            </a:r>
          </a:p>
          <a:p>
            <a:r>
              <a:rPr lang="en-US" b="1" i="1"/>
              <a:t>Next Monday</a:t>
            </a:r>
            <a:r>
              <a:rPr lang="en-US"/>
              <a:t>: </a:t>
            </a:r>
            <a:r>
              <a:rPr lang="en-US" dirty="0"/>
              <a:t>In-class lab, last chance to ask questions in class</a:t>
            </a:r>
          </a:p>
          <a:p>
            <a:pPr lvl="1"/>
            <a:r>
              <a:rPr lang="en-US" dirty="0"/>
              <a:t>Common techniques may be lectured</a:t>
            </a:r>
          </a:p>
          <a:p>
            <a:r>
              <a:rPr lang="en-US" b="1" i="1"/>
              <a:t>Next Friday (March 9)</a:t>
            </a:r>
            <a:r>
              <a:rPr lang="en-US"/>
              <a:t>: Due Date</a:t>
            </a:r>
          </a:p>
          <a:p>
            <a:r>
              <a:rPr lang="en-US" b="1" i="1"/>
              <a:t>Next Next Monday</a:t>
            </a:r>
            <a:r>
              <a:rPr lang="en-US"/>
              <a:t>: No class (Spring break)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8141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3C92-E616-4C40-8C96-4E7E35B8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B1D7-2865-4FCD-A8EE-FD59A490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Topic of your choice</a:t>
            </a:r>
          </a:p>
          <a:p>
            <a:r>
              <a:rPr lang="en-US"/>
              <a:t>Interactive</a:t>
            </a:r>
          </a:p>
          <a:p>
            <a:r>
              <a:rPr lang="en-US"/>
              <a:t>Midterm-Level complexity</a:t>
            </a:r>
          </a:p>
        </p:txBody>
      </p:sp>
    </p:spTree>
    <p:extLst>
      <p:ext uri="{BB962C8B-B14F-4D97-AF65-F5344CB8AC3E}">
        <p14:creationId xmlns:p14="http://schemas.microsoft.com/office/powerpoint/2010/main" val="414156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014-AA4A-457C-8A0F-29571361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FB9C-2423-4FE9-B3D4-603CD429E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p5</a:t>
            </a:r>
            <a:r>
              <a:rPr lang="en-US"/>
              <a:t>.js</a:t>
            </a:r>
          </a:p>
          <a:p>
            <a:r>
              <a:rPr lang="en-US"/>
              <a:t>p5 </a:t>
            </a:r>
            <a:r>
              <a:rPr lang="en-US" dirty="0"/>
              <a:t>skeleton (setup, draw)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else statements</a:t>
            </a:r>
          </a:p>
          <a:p>
            <a:r>
              <a:rPr lang="en-US" dirty="0"/>
              <a:t>rubber ducks rule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68C1D-DA86-4236-BBD4-DF7967927B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position</a:t>
            </a:r>
          </a:p>
          <a:p>
            <a:r>
              <a:rPr lang="en-US" dirty="0"/>
              <a:t>mouse button</a:t>
            </a:r>
          </a:p>
          <a:p>
            <a:r>
              <a:rPr lang="en-US" dirty="0"/>
              <a:t>keys pressed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making things move</a:t>
            </a:r>
          </a:p>
          <a:p>
            <a:r>
              <a:rPr lang="en-US" dirty="0"/>
              <a:t>gravity</a:t>
            </a:r>
          </a:p>
          <a:p>
            <a:r>
              <a:rPr lang="en-US"/>
              <a:t>detecting areas</a:t>
            </a:r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/>
              <a:t>rotation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162457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322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 Slab</vt:lpstr>
      <vt:lpstr>Source Sans Pro</vt:lpstr>
      <vt:lpstr>Source Sans Pro Black</vt:lpstr>
      <vt:lpstr>Office Theme</vt:lpstr>
      <vt:lpstr>IMM120 – 26 Feb</vt:lpstr>
      <vt:lpstr>Previously in IMM120</vt:lpstr>
      <vt:lpstr>mousePressed / keyPressed</vt:lpstr>
      <vt:lpstr>Why Use Functions?</vt:lpstr>
      <vt:lpstr>Calling Functions</vt:lpstr>
      <vt:lpstr>Passing Information</vt:lpstr>
      <vt:lpstr>Midterm Schedule</vt:lpstr>
      <vt:lpstr>Midterm Criteria</vt:lpstr>
      <vt:lpstr>Everything We’ve Learned So Far</vt:lpstr>
      <vt:lpstr>More Sources</vt:lpstr>
      <vt:lpstr>Everything We’ve Learned So Far</vt:lpstr>
      <vt:lpstr>Submit Your Ideas on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Christopher Hallberg</cp:lastModifiedBy>
  <cp:revision>18</cp:revision>
  <dcterms:created xsi:type="dcterms:W3CDTF">2018-02-26T03:06:25Z</dcterms:created>
  <dcterms:modified xsi:type="dcterms:W3CDTF">2018-02-27T14:21:21Z</dcterms:modified>
</cp:coreProperties>
</file>