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9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0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0BF6-7CD9-4117-A66B-9FC2F522991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23CD-B72C-4C9C-B40F-74FCC26C4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ackets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examples/sound-load-and-play-sound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racket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FF9-D99C-41A5-922B-054844864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IMM120 – March 5</a:t>
            </a:r>
            <a:r>
              <a:rPr lang="en-US" baseline="30000"/>
              <a:t>th</a:t>
            </a: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D7B8E-EAA1-4241-90D5-527AADF56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98762"/>
          </a:xfrm>
        </p:spPr>
        <p:txBody>
          <a:bodyPr>
            <a:normAutofit/>
          </a:bodyPr>
          <a:lstStyle/>
          <a:p>
            <a:r>
              <a:rPr lang="en-US"/>
              <a:t>Nouns and Verbs</a:t>
            </a:r>
          </a:p>
          <a:p>
            <a:r>
              <a:rPr lang="en-US"/>
              <a:t>Going Offline (</a:t>
            </a:r>
            <a:r>
              <a:rPr lang="en-US">
                <a:hlinkClick r:id="rId2"/>
              </a:rPr>
              <a:t>https://brackets.io</a:t>
            </a:r>
            <a:r>
              <a:rPr lang="en-US"/>
              <a:t>)</a:t>
            </a:r>
          </a:p>
          <a:p>
            <a:r>
              <a:rPr lang="en-US"/>
              <a:t>Midterm Lab</a:t>
            </a:r>
          </a:p>
          <a:p>
            <a:endParaRPr lang="en-US"/>
          </a:p>
          <a:p>
            <a:r>
              <a:rPr lang="en-US" b="1">
                <a:solidFill>
                  <a:srgbClr val="FFFF00"/>
                </a:solidFill>
              </a:rPr>
              <a:t>Midterms Due by 11:59pm on Friday</a:t>
            </a:r>
          </a:p>
        </p:txBody>
      </p:sp>
    </p:spTree>
    <p:extLst>
      <p:ext uri="{BB962C8B-B14F-4D97-AF65-F5344CB8AC3E}">
        <p14:creationId xmlns:p14="http://schemas.microsoft.com/office/powerpoint/2010/main" val="42910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69C-D416-44CA-8B92-DF570B13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92A0-713B-475E-9514-08712FDAB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p5js.org &gt; Examples &gt; Load/Play Sound</a:t>
            </a:r>
          </a:p>
          <a:p>
            <a:r>
              <a:rPr lang="en-US">
                <a:hlinkClick r:id="rId2"/>
              </a:rPr>
              <a:t>https://p5js.org/examples/sound-load-and-play-sound.html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9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1F015-2214-41A1-B7D4-FCA2ECA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 Slab" pitchFamily="2" charset="0"/>
                <a:ea typeface="Roboto Slab" pitchFamily="2" charset="0"/>
              </a:rPr>
              <a:t>var ball = ellipse(x, y, d);</a:t>
            </a:r>
          </a:p>
        </p:txBody>
      </p:sp>
    </p:spTree>
    <p:extLst>
      <p:ext uri="{BB962C8B-B14F-4D97-AF65-F5344CB8AC3E}">
        <p14:creationId xmlns:p14="http://schemas.microsoft.com/office/powerpoint/2010/main" val="38191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1F015-2214-41A1-B7D4-FCA2ECA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 Slab" pitchFamily="2" charset="0"/>
                <a:ea typeface="Roboto Slab" pitchFamily="2" charset="0"/>
              </a:rPr>
              <a:t>var ball = </a:t>
            </a:r>
            <a:r>
              <a:rPr lang="en-US" b="1">
                <a:solidFill>
                  <a:schemeClr val="bg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ellipse(x, y, d);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3067F8-31F1-4BCB-A067-FFD92A52D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Calling a function is like a verb, it’s not tangible.</a:t>
            </a:r>
          </a:p>
        </p:txBody>
      </p:sp>
    </p:spTree>
    <p:extLst>
      <p:ext uri="{BB962C8B-B14F-4D97-AF65-F5344CB8AC3E}">
        <p14:creationId xmlns:p14="http://schemas.microsoft.com/office/powerpoint/2010/main" val="164971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1F015-2214-41A1-B7D4-FCA2ECA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 Slab" pitchFamily="2" charset="0"/>
                <a:ea typeface="Roboto Slab" pitchFamily="2" charset="0"/>
              </a:rPr>
              <a:t>var ball = ellipse(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x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y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d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ACFC8D-3EAB-4592-A670-A31AA9EAB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need to store and use the tangible/noun parts of a circle</a:t>
            </a:r>
          </a:p>
        </p:txBody>
      </p:sp>
    </p:spTree>
    <p:extLst>
      <p:ext uri="{BB962C8B-B14F-4D97-AF65-F5344CB8AC3E}">
        <p14:creationId xmlns:p14="http://schemas.microsoft.com/office/powerpoint/2010/main" val="368873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628E9-8FD9-4161-BDCC-9A67FF7A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28B0-7A7C-4568-9D94-37EB861B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var ballX = 20;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var ballY = 100;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var ballSize = 200;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ellipse(ballX, ballY, ballSize);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var ball = { x: 20, y: 100, size: 200 };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ellipse(ball.x, ball.y, ball.size);</a:t>
            </a:r>
          </a:p>
        </p:txBody>
      </p:sp>
    </p:spTree>
    <p:extLst>
      <p:ext uri="{BB962C8B-B14F-4D97-AF65-F5344CB8AC3E}">
        <p14:creationId xmlns:p14="http://schemas.microsoft.com/office/powerpoint/2010/main" val="324345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55B8-8067-43EF-8146-B9EB08AC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Trying to Do?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16CE48-E71B-45F0-8A1F-869D9C0A7582}"/>
              </a:ext>
            </a:extLst>
          </p:cNvPr>
          <p:cNvSpPr/>
          <p:nvPr/>
        </p:nvSpPr>
        <p:spPr>
          <a:xfrm>
            <a:off x="3706969" y="1690688"/>
            <a:ext cx="4778062" cy="477806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2E2EAC-0679-4B39-BEB6-867D7D46ABD9}"/>
              </a:ext>
            </a:extLst>
          </p:cNvPr>
          <p:cNvSpPr/>
          <p:nvPr/>
        </p:nvSpPr>
        <p:spPr>
          <a:xfrm>
            <a:off x="5967211" y="3950930"/>
            <a:ext cx="257578" cy="257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6B938-5418-4744-B96D-E2F5F7763A5D}"/>
              </a:ext>
            </a:extLst>
          </p:cNvPr>
          <p:cNvCxnSpPr>
            <a:stCxn id="5" idx="6"/>
          </p:cNvCxnSpPr>
          <p:nvPr/>
        </p:nvCxnSpPr>
        <p:spPr>
          <a:xfrm>
            <a:off x="6224789" y="4079719"/>
            <a:ext cx="3022242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C15E9C4-2ADC-4546-9B6B-BE15A5FB94F0}"/>
              </a:ext>
            </a:extLst>
          </p:cNvPr>
          <p:cNvSpPr/>
          <p:nvPr/>
        </p:nvSpPr>
        <p:spPr>
          <a:xfrm>
            <a:off x="9247031" y="4079719"/>
            <a:ext cx="540913" cy="659681"/>
          </a:xfrm>
          <a:prstGeom prst="rtTriangle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0D8CD4-8998-40BD-81B5-9614323778E5}"/>
              </a:ext>
            </a:extLst>
          </p:cNvPr>
          <p:cNvCxnSpPr>
            <a:stCxn id="8" idx="3"/>
          </p:cNvCxnSpPr>
          <p:nvPr/>
        </p:nvCxnSpPr>
        <p:spPr>
          <a:xfrm>
            <a:off x="9517488" y="4739400"/>
            <a:ext cx="103030" cy="32199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B795FE-2F46-45AB-94AC-DABA9B84B7AA}"/>
              </a:ext>
            </a:extLst>
          </p:cNvPr>
          <p:cNvSpPr/>
          <p:nvPr/>
        </p:nvSpPr>
        <p:spPr>
          <a:xfrm rot="5400000">
            <a:off x="7491211" y="2079202"/>
            <a:ext cx="360608" cy="3151031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BFD55DE-2E51-4976-A524-0F60302C8529}"/>
              </a:ext>
            </a:extLst>
          </p:cNvPr>
          <p:cNvSpPr/>
          <p:nvPr/>
        </p:nvSpPr>
        <p:spPr>
          <a:xfrm rot="5400000" flipH="1">
            <a:off x="7071217" y="3349198"/>
            <a:ext cx="311953" cy="2262390"/>
          </a:xfrm>
          <a:prstGeom prst="leftBrace">
            <a:avLst/>
          </a:prstGeom>
          <a:ln w="381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55B8-8067-43EF-8146-B9EB08AC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Trying to Do?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16CE48-E71B-45F0-8A1F-869D9C0A7582}"/>
              </a:ext>
            </a:extLst>
          </p:cNvPr>
          <p:cNvSpPr/>
          <p:nvPr/>
        </p:nvSpPr>
        <p:spPr>
          <a:xfrm>
            <a:off x="3706969" y="1690688"/>
            <a:ext cx="4778062" cy="477806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2E2EAC-0679-4B39-BEB6-867D7D46ABD9}"/>
              </a:ext>
            </a:extLst>
          </p:cNvPr>
          <p:cNvSpPr/>
          <p:nvPr/>
        </p:nvSpPr>
        <p:spPr>
          <a:xfrm>
            <a:off x="5967211" y="3950930"/>
            <a:ext cx="257578" cy="257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6B938-5418-4744-B96D-E2F5F7763A5D}"/>
              </a:ext>
            </a:extLst>
          </p:cNvPr>
          <p:cNvCxnSpPr>
            <a:stCxn id="5" idx="6"/>
          </p:cNvCxnSpPr>
          <p:nvPr/>
        </p:nvCxnSpPr>
        <p:spPr>
          <a:xfrm>
            <a:off x="6224789" y="4079719"/>
            <a:ext cx="30222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C15E9C4-2ADC-4546-9B6B-BE15A5FB94F0}"/>
              </a:ext>
            </a:extLst>
          </p:cNvPr>
          <p:cNvSpPr/>
          <p:nvPr/>
        </p:nvSpPr>
        <p:spPr>
          <a:xfrm>
            <a:off x="9247031" y="4079719"/>
            <a:ext cx="540913" cy="659681"/>
          </a:xfrm>
          <a:prstGeom prst="rtTriangle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0D8CD4-8998-40BD-81B5-9614323778E5}"/>
              </a:ext>
            </a:extLst>
          </p:cNvPr>
          <p:cNvCxnSpPr>
            <a:stCxn id="8" idx="3"/>
          </p:cNvCxnSpPr>
          <p:nvPr/>
        </p:nvCxnSpPr>
        <p:spPr>
          <a:xfrm>
            <a:off x="9517488" y="4739400"/>
            <a:ext cx="103030" cy="32199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B795FE-2F46-45AB-94AC-DABA9B84B7AA}"/>
              </a:ext>
            </a:extLst>
          </p:cNvPr>
          <p:cNvSpPr/>
          <p:nvPr/>
        </p:nvSpPr>
        <p:spPr>
          <a:xfrm rot="5400000">
            <a:off x="7491211" y="2079202"/>
            <a:ext cx="360608" cy="3151031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BFD55DE-2E51-4976-A524-0F60302C8529}"/>
              </a:ext>
            </a:extLst>
          </p:cNvPr>
          <p:cNvSpPr/>
          <p:nvPr/>
        </p:nvSpPr>
        <p:spPr>
          <a:xfrm rot="5400000" flipH="1">
            <a:off x="7071217" y="3349198"/>
            <a:ext cx="311953" cy="2262390"/>
          </a:xfrm>
          <a:prstGeom prst="leftBrace">
            <a:avLst/>
          </a:prstGeom>
          <a:ln w="381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6F202-CDCC-4A6A-9EDE-F307337873BB}"/>
              </a:ext>
            </a:extLst>
          </p:cNvPr>
          <p:cNvSpPr txBox="1"/>
          <p:nvPr/>
        </p:nvSpPr>
        <p:spPr>
          <a:xfrm>
            <a:off x="7289442" y="294926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oboto Slab" pitchFamily="2" charset="0"/>
                <a:ea typeface="Roboto Slab" pitchFamily="2" charset="0"/>
              </a:rPr>
              <a:t>dist()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DA61E-54F8-4EC9-A78F-3E8CB0A8F0CB}"/>
              </a:ext>
            </a:extLst>
          </p:cNvPr>
          <p:cNvSpPr txBox="1"/>
          <p:nvPr/>
        </p:nvSpPr>
        <p:spPr>
          <a:xfrm>
            <a:off x="6533734" y="4844871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ballSize /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3A994-B69F-45EF-871F-1FBF0A02D272}"/>
              </a:ext>
            </a:extLst>
          </p:cNvPr>
          <p:cNvSpPr txBox="1"/>
          <p:nvPr/>
        </p:nvSpPr>
        <p:spPr>
          <a:xfrm>
            <a:off x="4537011" y="389505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ballX, ballY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1140D-9085-482D-81D3-FD7BD469BBE1}"/>
              </a:ext>
            </a:extLst>
          </p:cNvPr>
          <p:cNvSpPr txBox="1"/>
          <p:nvPr/>
        </p:nvSpPr>
        <p:spPr>
          <a:xfrm>
            <a:off x="9504609" y="3895053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mouseX, mouseY</a:t>
            </a:r>
          </a:p>
        </p:txBody>
      </p:sp>
    </p:spTree>
    <p:extLst>
      <p:ext uri="{BB962C8B-B14F-4D97-AF65-F5344CB8AC3E}">
        <p14:creationId xmlns:p14="http://schemas.microsoft.com/office/powerpoint/2010/main" val="298426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55B8-8067-43EF-8146-B9EB08AC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Trying to Do?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FCD846-719F-410B-BF11-96465FF2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if ( </a:t>
            </a:r>
            <a:r>
              <a:rPr lang="en-US" u="sng">
                <a:latin typeface="Roboto Slab" pitchFamily="2" charset="0"/>
                <a:ea typeface="Roboto Slab" pitchFamily="2" charset="0"/>
              </a:rPr>
              <a:t>dist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mouseX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mouseY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ballX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ballY</a:t>
            </a:r>
            <a:r>
              <a:rPr lang="en-US">
                <a:latin typeface="Roboto Slab" pitchFamily="2" charset="0"/>
                <a:ea typeface="Roboto Slab" pitchFamily="2" charset="0"/>
              </a:rPr>
              <a:t>) &lt;= </a:t>
            </a:r>
            <a:r>
              <a:rPr lang="en-US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ballSize / 2 </a:t>
            </a:r>
            <a:r>
              <a:rPr lang="en-US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    // mouse is inside the circle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235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D090E-06CB-4E8E-9E1F-4D2E2AF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Brackets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B3861-A31D-41E7-8187-C79BD3420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https://brackets.io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584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227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 Slab</vt:lpstr>
      <vt:lpstr>Source Sans Pro</vt:lpstr>
      <vt:lpstr>Source Sans Pro Black</vt:lpstr>
      <vt:lpstr>Office Theme</vt:lpstr>
      <vt:lpstr>IMM120 – March 5th </vt:lpstr>
      <vt:lpstr>var ball = ellipse(x, y, d);</vt:lpstr>
      <vt:lpstr>var ball = ellipse(x, y, d);</vt:lpstr>
      <vt:lpstr>var ball = ellipse(x, y, d);</vt:lpstr>
      <vt:lpstr>The Right Way</vt:lpstr>
      <vt:lpstr>What Are We Trying to Do?</vt:lpstr>
      <vt:lpstr>What Are We Trying to Do?</vt:lpstr>
      <vt:lpstr>What Are We Trying to Do?</vt:lpstr>
      <vt:lpstr>Setting Up Brackets</vt:lpstr>
      <vt:lpstr>Sounds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IMM120 – March 5th </dc:title>
  <dc:creator>Christopher Hallberg</dc:creator>
  <cp:lastModifiedBy>Christopher Hallberg</cp:lastModifiedBy>
  <cp:revision>20</cp:revision>
  <dcterms:created xsi:type="dcterms:W3CDTF">2018-03-05T19:09:48Z</dcterms:created>
  <dcterms:modified xsi:type="dcterms:W3CDTF">2018-03-05T22:29:12Z</dcterms:modified>
</cp:coreProperties>
</file>