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4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7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F363-FC03-4A9B-84BA-EC99F107246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9622-AE20-419A-8776-5D257FBC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07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FD7D-1684-42A7-8864-4ED8FB9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27A6-27D4-4C19-9174-7A73DF7F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/>
              <a:t>Advanced Topic Feedback</a:t>
            </a:r>
          </a:p>
          <a:p>
            <a:r>
              <a:rPr lang="en-US"/>
              <a:t>Making Prints</a:t>
            </a:r>
          </a:p>
          <a:p>
            <a:r>
              <a:rPr lang="en-US"/>
              <a:t>Networking</a:t>
            </a:r>
          </a:p>
          <a:p>
            <a:r>
              <a:rPr lang="en-US"/>
              <a:t>Puzzle Game Design</a:t>
            </a:r>
          </a:p>
        </p:txBody>
      </p:sp>
    </p:spTree>
    <p:extLst>
      <p:ext uri="{BB962C8B-B14F-4D97-AF65-F5344CB8AC3E}">
        <p14:creationId xmlns:p14="http://schemas.microsoft.com/office/powerpoint/2010/main" val="126261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F6DF-33E4-4B46-9BFA-87101F6D9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FE4E7-A191-448A-BB2A-52E8ED167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Deep End #1</a:t>
            </a:r>
          </a:p>
        </p:txBody>
      </p:sp>
    </p:spTree>
    <p:extLst>
      <p:ext uri="{BB962C8B-B14F-4D97-AF65-F5344CB8AC3E}">
        <p14:creationId xmlns:p14="http://schemas.microsoft.com/office/powerpoint/2010/main" val="24064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49E8-60C0-4373-8965-901BFDE9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Computers are fast,</a:t>
            </a:r>
            <a:br>
              <a:rPr lang="en-US"/>
            </a:br>
            <a:r>
              <a:rPr lang="en-US"/>
              <a:t>not smart.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70466-6CE8-4C52-9A93-6759AD543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8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77DD-5FAE-4899-99F0-9F4CB50E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to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6569-547A-4BB4-9773-A6B6872F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Source Sans Pro</vt:lpstr>
      <vt:lpstr>Source Sans Pro Black</vt:lpstr>
      <vt:lpstr>Office Theme</vt:lpstr>
      <vt:lpstr>Previously in IMM120</vt:lpstr>
      <vt:lpstr>Artificial Intelligence</vt:lpstr>
      <vt:lpstr>Computers are fast, not smart.</vt:lpstr>
      <vt:lpstr>Approaches to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Christopher Hallberg</dc:creator>
  <cp:lastModifiedBy>Christopher Hallberg</cp:lastModifiedBy>
  <cp:revision>5</cp:revision>
  <dcterms:created xsi:type="dcterms:W3CDTF">2018-04-02T19:56:30Z</dcterms:created>
  <dcterms:modified xsi:type="dcterms:W3CDTF">2018-04-03T00:04:45Z</dcterms:modified>
</cp:coreProperties>
</file>