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6" r:id="rId9"/>
    <p:sldId id="265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2948" autoAdjust="0"/>
  </p:normalViewPr>
  <p:slideViewPr>
    <p:cSldViewPr snapToGrid="0">
      <p:cViewPr varScale="1">
        <p:scale>
          <a:sx n="79" d="100"/>
          <a:sy n="79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41D1-756E-48E1-B795-AB656228BD2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09CD-3FD4-4B2B-BEC5-3A9C936C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That’s the resolution of a movie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09CD-3FD4-4B2B-BEC5-3A9C936C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has a screen big enough to handle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09CD-3FD4-4B2B-BEC5-3A9C936C2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Fibonacci lines (spacing = 2, +=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09CD-3FD4-4B2B-BEC5-3A9C936C22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have their own draw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09CD-3FD4-4B2B-BEC5-3A9C936C2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format can be jpg or png only. GIFs are way more advanced.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09CD-3FD4-4B2B-BEC5-3A9C936C2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1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D689-8874-4C5C-93E5-930F03067A0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796E-3075-43D6-867F-9436A6EE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1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examples/structure-create-graphic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08ED-1C50-4896-9958-FA7903CEE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Large 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331F-0C47-4C67-AAC2-0F689FA2E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IMM 120 – 9 April</a:t>
            </a:r>
          </a:p>
        </p:txBody>
      </p:sp>
    </p:spTree>
    <p:extLst>
      <p:ext uri="{BB962C8B-B14F-4D97-AF65-F5344CB8AC3E}">
        <p14:creationId xmlns:p14="http://schemas.microsoft.com/office/powerpoint/2010/main" val="138825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AC9EC-3526-4216-9EBE-54C17450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97180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99B37-3D2E-4D20-A40A-2EA34BB8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97180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E5697-D5A8-4684-AD86-8703AEEF07D3}"/>
              </a:ext>
            </a:extLst>
          </p:cNvPr>
          <p:cNvCxnSpPr/>
          <p:nvPr/>
        </p:nvCxnSpPr>
        <p:spPr>
          <a:xfrm>
            <a:off x="3454400" y="4006850"/>
            <a:ext cx="0" cy="2222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BE3BA4-FAF0-4FB9-929D-0D16850D140D}"/>
              </a:ext>
            </a:extLst>
          </p:cNvPr>
          <p:cNvCxnSpPr/>
          <p:nvPr/>
        </p:nvCxnSpPr>
        <p:spPr>
          <a:xfrm>
            <a:off x="4368800" y="4006850"/>
            <a:ext cx="0" cy="2222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B24D8E-9B44-4009-8604-BE875E1A3491}"/>
              </a:ext>
            </a:extLst>
          </p:cNvPr>
          <p:cNvCxnSpPr/>
          <p:nvPr/>
        </p:nvCxnSpPr>
        <p:spPr>
          <a:xfrm>
            <a:off x="3454400" y="4114800"/>
            <a:ext cx="914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B1617E-70FB-4BA6-8ABA-A1F3A9EFE27F}"/>
              </a:ext>
            </a:extLst>
          </p:cNvPr>
          <p:cNvSpPr txBox="1"/>
          <p:nvPr/>
        </p:nvSpPr>
        <p:spPr>
          <a:xfrm>
            <a:off x="3057039" y="427303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00"/>
                </a:solidFill>
              </a:rPr>
              <a:t>1 inch @ 72 ppi</a:t>
            </a:r>
          </a:p>
        </p:txBody>
      </p:sp>
    </p:spTree>
    <p:extLst>
      <p:ext uri="{BB962C8B-B14F-4D97-AF65-F5344CB8AC3E}">
        <p14:creationId xmlns:p14="http://schemas.microsoft.com/office/powerpoint/2010/main" val="22835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AC9EC-3526-4216-9EBE-54C17450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76" y="1997964"/>
            <a:ext cx="2862072" cy="2862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99B37-3D2E-4D20-A40A-2EA34BB8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24" y="2000250"/>
            <a:ext cx="2857500" cy="28575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208B5E-5EA4-4932-A375-E249D550B6E4}"/>
              </a:ext>
            </a:extLst>
          </p:cNvPr>
          <p:cNvCxnSpPr>
            <a:cxnSpLocks/>
          </p:cNvCxnSpPr>
          <p:nvPr/>
        </p:nvCxnSpPr>
        <p:spPr>
          <a:xfrm>
            <a:off x="2157476" y="4970689"/>
            <a:ext cx="0" cy="2222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91C13C-C4C6-455B-8AFF-2B9420A39012}"/>
              </a:ext>
            </a:extLst>
          </p:cNvPr>
          <p:cNvCxnSpPr>
            <a:cxnSpLocks/>
          </p:cNvCxnSpPr>
          <p:nvPr/>
        </p:nvCxnSpPr>
        <p:spPr>
          <a:xfrm>
            <a:off x="5018641" y="4970689"/>
            <a:ext cx="0" cy="2222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09028-9318-4D00-BE53-0537F5C7DFB7}"/>
              </a:ext>
            </a:extLst>
          </p:cNvPr>
          <p:cNvCxnSpPr>
            <a:cxnSpLocks/>
          </p:cNvCxnSpPr>
          <p:nvPr/>
        </p:nvCxnSpPr>
        <p:spPr>
          <a:xfrm>
            <a:off x="2157476" y="5081814"/>
            <a:ext cx="286116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8394A4-B834-418E-98EB-FEB200730FFC}"/>
              </a:ext>
            </a:extLst>
          </p:cNvPr>
          <p:cNvSpPr txBox="1"/>
          <p:nvPr/>
        </p:nvSpPr>
        <p:spPr>
          <a:xfrm>
            <a:off x="2157475" y="5192939"/>
            <a:ext cx="286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1 inch @ 300 ppi</a:t>
            </a:r>
          </a:p>
        </p:txBody>
      </p:sp>
    </p:spTree>
    <p:extLst>
      <p:ext uri="{BB962C8B-B14F-4D97-AF65-F5344CB8AC3E}">
        <p14:creationId xmlns:p14="http://schemas.microsoft.com/office/powerpoint/2010/main" val="343837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C91C-8640-4EDA-8CC9-D13C474E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We Have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5C7C-6C76-4000-8FFE-99D0A319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default for our p5.js editor is 400 x 400.</a:t>
            </a:r>
          </a:p>
          <a:p>
            <a:r>
              <a:rPr lang="en-US"/>
              <a:t>That’s only an inch and a third.</a:t>
            </a:r>
          </a:p>
          <a:p>
            <a:r>
              <a:rPr lang="en-US"/>
              <a:t>If we wanted to print out a sheet of paper…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C91C-8640-4EDA-8CC9-D13C474E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We Have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5C7C-6C76-4000-8FFE-99D0A319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default for out p5.js editor is 400 x 400.</a:t>
            </a:r>
          </a:p>
          <a:p>
            <a:r>
              <a:rPr lang="en-US"/>
              <a:t>That’s only an inch and a third at 300ppi printing density.</a:t>
            </a:r>
          </a:p>
          <a:p>
            <a:r>
              <a:rPr lang="en-US"/>
              <a:t>If we wanted to print out a sheet of paper…</a:t>
            </a:r>
          </a:p>
          <a:p>
            <a:r>
              <a:rPr lang="en-US"/>
              <a:t>We need a resolution of 3300 x 2550.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7D8-55DE-40D2-B0C7-7261B7E7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Offscreen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3119-1F74-4C78-9C5F-0283BF8B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p5.js allows you to have a another canvas (or more) that isn’t immediately drawn to the screen.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https://p5js.org/examples/structure-create-graphics.html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58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D91B-557C-4442-A242-369E84C4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Offscreen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BC34-A1B2-4E3F-A970-F9ADCCF4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Create canvas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var</a:t>
            </a:r>
            <a:r>
              <a:rPr lang="en-US">
                <a:latin typeface="Roboto Slab" pitchFamily="2" charset="0"/>
                <a:ea typeface="Roboto Slab" pitchFamily="2" charset="0"/>
              </a:rPr>
              <a:t> printCanvas;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setup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printCanvas =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createGraphics</a:t>
            </a:r>
            <a:r>
              <a:rPr lang="en-US">
                <a:latin typeface="Roboto Slab" pitchFamily="2" charset="0"/>
                <a:ea typeface="Roboto Slab" pitchFamily="2" charset="0"/>
              </a:rPr>
              <a:t>(3300, 2550);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09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5A9-1109-4E03-9645-A9F96F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Offscreen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FF45-7039-4558-83D4-D1503A0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/>
              <a:t>Use the canvas with normal draw functions, </a:t>
            </a:r>
            <a:r>
              <a:rPr lang="en-US" b="1">
                <a:solidFill>
                  <a:srgbClr val="FFFF00"/>
                </a:solidFill>
              </a:rPr>
              <a:t>with a prefix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draw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.background(51);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.noStroke();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.ellipse(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	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width</a:t>
            </a:r>
            <a:r>
              <a:rPr lang="en-US">
                <a:latin typeface="Roboto Slab" pitchFamily="2" charset="0"/>
                <a:ea typeface="Roboto Slab" pitchFamily="2" charset="0"/>
              </a:rPr>
              <a:t>/2, 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.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>
                <a:latin typeface="Roboto Slab" pitchFamily="2" charset="0"/>
                <a:ea typeface="Roboto Slab" pitchFamily="2" charset="0"/>
              </a:rPr>
              <a:t>/2, 2000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);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7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5A9-1109-4E03-9645-A9F96F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Offscreen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FF45-7039-4558-83D4-D1503A08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/>
              <a:t>Preview the canvas by using it like an image</a:t>
            </a:r>
            <a:endParaRPr lang="en-US" b="1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draw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image</a:t>
            </a:r>
            <a:r>
              <a:rPr 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, 0, 0, 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width</a:t>
            </a:r>
            <a:r>
              <a:rPr lang="en-US">
                <a:latin typeface="Roboto Slab" pitchFamily="2" charset="0"/>
                <a:ea typeface="Roboto Slab" pitchFamily="2" charset="0"/>
              </a:rPr>
              <a:t>, 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>
                <a:latin typeface="Roboto Slab" pitchFamily="2" charset="0"/>
                <a:ea typeface="Roboto Slab" pitchFamily="2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5A9-1109-4E03-9645-A9F96F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Offscreen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FF45-7039-4558-83D4-D1503A08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/>
              <a:t>Use the canvas with normal draw functions, </a:t>
            </a:r>
            <a:r>
              <a:rPr lang="en-US" b="1" i="1" u="sng">
                <a:solidFill>
                  <a:srgbClr val="FFFF00"/>
                </a:solidFill>
              </a:rPr>
              <a:t>with</a:t>
            </a:r>
            <a:r>
              <a:rPr lang="en-US" b="1">
                <a:solidFill>
                  <a:srgbClr val="FFFF00"/>
                </a:solidFill>
              </a:rPr>
              <a:t> a prefix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draw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with</a:t>
            </a:r>
            <a:r>
              <a:rPr lang="en-US">
                <a:latin typeface="Roboto Slab" pitchFamily="2" charset="0"/>
                <a:ea typeface="Roboto Slab" pitchFamily="2" charset="0"/>
              </a:rPr>
              <a:t> (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    background(51);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    noStroke();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    ellipse(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width</a:t>
            </a:r>
            <a:r>
              <a:rPr lang="en-US">
                <a:latin typeface="Roboto Slab" pitchFamily="2" charset="0"/>
                <a:ea typeface="Roboto Slab" pitchFamily="2" charset="0"/>
              </a:rPr>
              <a:t>/2, </a:t>
            </a:r>
            <a:r>
              <a:rPr lang="en-US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height</a:t>
            </a:r>
            <a:r>
              <a:rPr lang="en-US">
                <a:latin typeface="Roboto Slab" pitchFamily="2" charset="0"/>
                <a:ea typeface="Roboto Slab" pitchFamily="2" charset="0"/>
              </a:rPr>
              <a:t>/2, 2000);</a:t>
            </a:r>
          </a:p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931A-C5D8-4BDD-8FFA-DF01B984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4B9E-0766-4DEC-A0C9-8BF8F371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we really want to do is make an image, so let’s do so.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mousePressed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  <a:endParaRPr lang="en-US" alt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alt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 altLang="en-US" b="1">
                <a:solidFill>
                  <a:srgbClr val="FF99FF"/>
                </a:solidFill>
                <a:latin typeface="Roboto Slab" pitchFamily="2" charset="0"/>
                <a:ea typeface="Roboto Slab" pitchFamily="2" charset="0"/>
              </a:rPr>
              <a:t>saveCanvas</a:t>
            </a:r>
            <a:r>
              <a:rPr lang="en-US" altLang="en-US">
                <a:latin typeface="Roboto Slab" pitchFamily="2" charset="0"/>
                <a:ea typeface="Roboto Slab" pitchFamily="2" charset="0"/>
              </a:rPr>
              <a:t>(</a:t>
            </a: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printCanvas</a:t>
            </a:r>
            <a:r>
              <a:rPr lang="en-US" altLang="en-US">
                <a:latin typeface="Roboto Slab" pitchFamily="2" charset="0"/>
                <a:ea typeface="Roboto Slab" pitchFamily="2" charset="0"/>
              </a:rPr>
              <a:t>, “imageName”, “png”);</a:t>
            </a: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 // or “jpg”</a:t>
            </a:r>
            <a:endParaRPr lang="en-US" altLang="en-US" sz="5400">
              <a:solidFill>
                <a:schemeClr val="tx1">
                  <a:lumMod val="50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735-99BD-4085-8C67-488260B7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CB96-3D22-49B3-B98F-BB508665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screen has a fixed number of pixels.</a:t>
            </a:r>
          </a:p>
          <a:p>
            <a:r>
              <a:rPr lang="en-US"/>
              <a:t>For example, my laptop has a resolution of 1366 x 768.</a:t>
            </a:r>
          </a:p>
          <a:p>
            <a:r>
              <a:rPr lang="en-US"/>
              <a:t>My phone has a resolution of… 1136 x 640</a:t>
            </a:r>
          </a:p>
        </p:txBody>
      </p:sp>
    </p:spTree>
    <p:extLst>
      <p:ext uri="{BB962C8B-B14F-4D97-AF65-F5344CB8AC3E}">
        <p14:creationId xmlns:p14="http://schemas.microsoft.com/office/powerpoint/2010/main" val="35073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75F1B-0305-4472-A813-12AC00DF27C8}"/>
              </a:ext>
            </a:extLst>
          </p:cNvPr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>
                <a:latin typeface="Affogato Light" panose="00000400000000000000" pitchFamily="50" charset="0"/>
              </a:rPr>
              <a:t>The size of my screen… obviously</a:t>
            </a:r>
          </a:p>
        </p:txBody>
      </p:sp>
    </p:spTree>
    <p:extLst>
      <p:ext uri="{BB962C8B-B14F-4D97-AF65-F5344CB8AC3E}">
        <p14:creationId xmlns:p14="http://schemas.microsoft.com/office/powerpoint/2010/main" val="14099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EB895-48FC-47D2-B7C1-7A6D5944E5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01315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EB895-48FC-47D2-B7C1-7A6D5944E5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0131552" cy="571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7A45C-7595-4749-AB9B-B1E17ED2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70409" y="-1170410"/>
            <a:ext cx="211231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3A94-409D-4289-92FF-B1895042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5364-75C7-41D7-91A8-D31F39AD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 laptop screen has a pixel density of </a:t>
            </a:r>
            <a:r>
              <a:rPr lang="en-US" b="1">
                <a:solidFill>
                  <a:srgbClr val="FFFF00"/>
                </a:solidFill>
              </a:rPr>
              <a:t>72ppi</a:t>
            </a:r>
            <a:r>
              <a:rPr lang="en-US"/>
              <a:t>.</a:t>
            </a:r>
          </a:p>
          <a:p>
            <a:r>
              <a:rPr lang="en-US"/>
              <a:t>My phone has a pixel density of 326 ppi.</a:t>
            </a:r>
          </a:p>
          <a:p>
            <a:r>
              <a:rPr lang="en-US" b="1">
                <a:solidFill>
                  <a:srgbClr val="FFFF00"/>
                </a:solidFill>
              </a:rPr>
              <a:t>ppi = points per inch</a:t>
            </a:r>
          </a:p>
          <a:p>
            <a:endParaRPr lang="en-US" b="1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/>
              <a:t>Can you guess what device has the highest pixel density?</a:t>
            </a:r>
          </a:p>
        </p:txBody>
      </p:sp>
    </p:spTree>
    <p:extLst>
      <p:ext uri="{BB962C8B-B14F-4D97-AF65-F5344CB8AC3E}">
        <p14:creationId xmlns:p14="http://schemas.microsoft.com/office/powerpoint/2010/main" val="3624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3ADFD7-4E16-46E8-8408-EF60C6690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r="17728"/>
          <a:stretch/>
        </p:blipFill>
        <p:spPr>
          <a:xfrm>
            <a:off x="1021763" y="1392359"/>
            <a:ext cx="2779126" cy="4073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53F4F-3354-4DEA-B3E5-6E960259F68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Fun Fact: The human eye cannot easily distinguish differences in PPI above 300 PPi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D4999-BC4C-456B-82F5-AF86D539E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41" y="1237833"/>
            <a:ext cx="2198495" cy="4382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0452A-8B47-4F76-B575-EF1E57D3D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70" y="6000690"/>
            <a:ext cx="2539682" cy="584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54CFA2-89AD-420E-A70F-A994BAE5B2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r="11007"/>
          <a:stretch/>
        </p:blipFill>
        <p:spPr>
          <a:xfrm>
            <a:off x="4642346" y="1142703"/>
            <a:ext cx="3355433" cy="44978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44854F-D342-47EB-8BBF-98BCECD3E1EE}"/>
              </a:ext>
            </a:extLst>
          </p:cNvPr>
          <p:cNvSpPr/>
          <p:nvPr/>
        </p:nvSpPr>
        <p:spPr>
          <a:xfrm>
            <a:off x="1295008" y="2909483"/>
            <a:ext cx="2036135" cy="8309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FF00"/>
                </a:solidFill>
              </a:rPr>
              <a:t>458ppi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4A329-5AB3-4472-A447-78E97D0F6BEF}"/>
              </a:ext>
            </a:extLst>
          </p:cNvPr>
          <p:cNvSpPr/>
          <p:nvPr/>
        </p:nvSpPr>
        <p:spPr>
          <a:xfrm>
            <a:off x="5368247" y="2909482"/>
            <a:ext cx="2036135" cy="8309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FF00"/>
                </a:solidFill>
              </a:rPr>
              <a:t>572ppi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0349-5DE5-477F-B417-4BAE94E4AA00}"/>
              </a:ext>
            </a:extLst>
          </p:cNvPr>
          <p:cNvSpPr/>
          <p:nvPr/>
        </p:nvSpPr>
        <p:spPr>
          <a:xfrm>
            <a:off x="9064143" y="2909481"/>
            <a:ext cx="2036135" cy="8309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FF00"/>
                </a:solidFill>
              </a:rPr>
              <a:t>801ppi</a:t>
            </a:r>
          </a:p>
        </p:txBody>
      </p:sp>
    </p:spTree>
    <p:extLst>
      <p:ext uri="{BB962C8B-B14F-4D97-AF65-F5344CB8AC3E}">
        <p14:creationId xmlns:p14="http://schemas.microsoft.com/office/powerpoint/2010/main" val="155078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6F9B2-8470-4AF0-888D-2E86864B91C8}"/>
              </a:ext>
            </a:extLst>
          </p:cNvPr>
          <p:cNvSpPr/>
          <p:nvPr/>
        </p:nvSpPr>
        <p:spPr>
          <a:xfrm>
            <a:off x="-1" y="-1"/>
            <a:ext cx="4334255" cy="24414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B895-48FC-47D2-B7C1-7A6D5944E5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3601766" cy="2034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7A45C-7595-4749-AB9B-B1E17ED2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5551" y="-415553"/>
            <a:ext cx="751982" cy="1583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BBD6C-10B6-4814-8A73-26DAE0BC9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79463" y="2623048"/>
            <a:ext cx="2855489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53C8-2B9F-4F38-8A44-A2FDEE54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/>
              <a:t>What Does This Have to Do With Printing?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1BCF-945A-46DC-AB29-67F85998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graphics for screens are created at 72ppi.</a:t>
            </a:r>
          </a:p>
          <a:p>
            <a:r>
              <a:rPr lang="en-US"/>
              <a:t>All print graphics are 300ppi.</a:t>
            </a:r>
          </a:p>
        </p:txBody>
      </p:sp>
    </p:spTree>
    <p:extLst>
      <p:ext uri="{BB962C8B-B14F-4D97-AF65-F5344CB8AC3E}">
        <p14:creationId xmlns:p14="http://schemas.microsoft.com/office/powerpoint/2010/main" val="85691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462</Words>
  <Application>Microsoft Office PowerPoint</Application>
  <PresentationFormat>Widescreen</PresentationFormat>
  <Paragraphs>83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Affogato Light</vt:lpstr>
      <vt:lpstr>Arial</vt:lpstr>
      <vt:lpstr>Calibri</vt:lpstr>
      <vt:lpstr>Roboto Slab</vt:lpstr>
      <vt:lpstr>Source Sans Pro</vt:lpstr>
      <vt:lpstr>Source Sans Pro Black</vt:lpstr>
      <vt:lpstr>Office Theme</vt:lpstr>
      <vt:lpstr>Large Prints</vt:lpstr>
      <vt:lpstr>Resolution</vt:lpstr>
      <vt:lpstr>PowerPoint Presentation</vt:lpstr>
      <vt:lpstr>PowerPoint Presentation</vt:lpstr>
      <vt:lpstr>PowerPoint Presentation</vt:lpstr>
      <vt:lpstr>Pixel Density</vt:lpstr>
      <vt:lpstr>PowerPoint Presentation</vt:lpstr>
      <vt:lpstr>PowerPoint Presentation</vt:lpstr>
      <vt:lpstr>What Does This Have to Do With Printing?</vt:lpstr>
      <vt:lpstr>PowerPoint Presentation</vt:lpstr>
      <vt:lpstr>PowerPoint Presentation</vt:lpstr>
      <vt:lpstr>So We Have A Problem</vt:lpstr>
      <vt:lpstr>So We Have A Problem</vt:lpstr>
      <vt:lpstr>Offscreen Canvas</vt:lpstr>
      <vt:lpstr>Offscreen Canvas</vt:lpstr>
      <vt:lpstr>Offscreen Canvas</vt:lpstr>
      <vt:lpstr>Offscreen Canvas</vt:lpstr>
      <vt:lpstr>Offscreen Canvas</vt:lpstr>
      <vt:lpstr>Saving An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Prints</dc:title>
  <dc:creator>Christopher Hallberg</dc:creator>
  <cp:lastModifiedBy>Christopher Hallberg</cp:lastModifiedBy>
  <cp:revision>29</cp:revision>
  <dcterms:created xsi:type="dcterms:W3CDTF">2018-04-08T21:41:07Z</dcterms:created>
  <dcterms:modified xsi:type="dcterms:W3CDTF">2018-04-09T21:55:04Z</dcterms:modified>
</cp:coreProperties>
</file>