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5" r:id="rId9"/>
    <p:sldId id="266" r:id="rId10"/>
    <p:sldId id="264" r:id="rId11"/>
    <p:sldId id="268" r:id="rId12"/>
    <p:sldId id="269" r:id="rId13"/>
    <p:sldId id="263" r:id="rId14"/>
    <p:sldId id="272" r:id="rId15"/>
    <p:sldId id="273" r:id="rId16"/>
    <p:sldId id="271" r:id="rId17"/>
    <p:sldId id="267" r:id="rId18"/>
    <p:sldId id="274" r:id="rId19"/>
    <p:sldId id="275" r:id="rId20"/>
    <p:sldId id="277" r:id="rId21"/>
    <p:sldId id="278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33" autoAdjust="0"/>
  </p:normalViewPr>
  <p:slideViewPr>
    <p:cSldViewPr snapToGrid="0">
      <p:cViewPr>
        <p:scale>
          <a:sx n="66" d="100"/>
          <a:sy n="66" d="100"/>
        </p:scale>
        <p:origin x="9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25290-DAEE-4BC4-80C2-4263EA1EFA0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60F71-A86C-4137-801C-A754632E3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2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60F71-A86C-4137-801C-A754632E3F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Allows information to go back and forth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60F71-A86C-4137-801C-A754632E3F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01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a small problem: how can the server distinguish between people you want to send a message to and people you don’t?</a:t>
            </a:r>
          </a:p>
          <a:p>
            <a:endParaRPr lang="en-US"/>
          </a:p>
          <a:p>
            <a:r>
              <a:rPr lang="en-US"/>
              <a:t>You send a message to the server…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60F71-A86C-4137-801C-A754632E3F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38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…and the server sends it to everyone connected to the server. Including the sender! This causes three problems. First, it’s a lot of traffic. Only computers that are listening for the event you emitted, but every computer is receiving and parsing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60F71-A86C-4137-801C-A754632E3F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91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server will only send a message to other computers in the same room.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60F71-A86C-4137-801C-A754632E3F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65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way I wrote my server, this is how you join a room.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60F71-A86C-4137-801C-A754632E3F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5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about that sending back to yourself problem?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60F71-A86C-4137-801C-A754632E3F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00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April 30</a:t>
            </a:r>
            <a:r>
              <a:rPr lang="en-US" baseline="30000"/>
              <a:t>th</a:t>
            </a:r>
            <a:r>
              <a:rPr lang="en-US"/>
              <a:t> is the last day of mandatory attendance.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60F71-A86C-4137-801C-A754632E3F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6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196A-93D3-4EFB-94B6-68FE637D38B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B8DF-E380-4A98-8119-23A03241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196A-93D3-4EFB-94B6-68FE637D38B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B8DF-E380-4A98-8119-23A03241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196A-93D3-4EFB-94B6-68FE637D38B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B8DF-E380-4A98-8119-23A03241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196A-93D3-4EFB-94B6-68FE637D38B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B8DF-E380-4A98-8119-23A03241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2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196A-93D3-4EFB-94B6-68FE637D38B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B8DF-E380-4A98-8119-23A03241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9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196A-93D3-4EFB-94B6-68FE637D38B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B8DF-E380-4A98-8119-23A03241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196A-93D3-4EFB-94B6-68FE637D38B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B8DF-E380-4A98-8119-23A03241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0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196A-93D3-4EFB-94B6-68FE637D38B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B8DF-E380-4A98-8119-23A03241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5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196A-93D3-4EFB-94B6-68FE637D38B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B8DF-E380-4A98-8119-23A03241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2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196A-93D3-4EFB-94B6-68FE637D38B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B8DF-E380-4A98-8119-23A03241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196A-93D3-4EFB-94B6-68FE637D38B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BB8DF-E380-4A98-8119-23A03241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1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2196A-93D3-4EFB-94B6-68FE637D38B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BB8DF-E380-4A98-8119-23A03241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62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alpha.editor.p5js.org/crhallberg/sketches/B14CRNOjG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3D95-6381-4549-B380-560757432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277DE-55CA-46DF-AD68-44E46587C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Sockets</a:t>
            </a:r>
          </a:p>
        </p:txBody>
      </p:sp>
    </p:spTree>
    <p:extLst>
      <p:ext uri="{BB962C8B-B14F-4D97-AF65-F5344CB8AC3E}">
        <p14:creationId xmlns:p14="http://schemas.microsoft.com/office/powerpoint/2010/main" val="308319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9B18-509D-4936-8433-2EB4F52D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Sockets.io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4611-FB4F-48C6-8D3F-00D0BA7CC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socket.</a:t>
            </a:r>
            <a:r>
              <a:rPr lang="en-US" b="1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emit</a:t>
            </a:r>
            <a:r>
              <a:rPr lang="en-US">
                <a:latin typeface="Roboto Slab" pitchFamily="2" charset="0"/>
                <a:ea typeface="Roboto Slab" pitchFamily="2" charset="0"/>
              </a:rPr>
              <a:t>(</a:t>
            </a:r>
            <a:r>
              <a:rPr lang="en-US" b="1">
                <a:solidFill>
                  <a:srgbClr val="00B0F0"/>
                </a:solidFill>
                <a:latin typeface="Roboto Slab" pitchFamily="2" charset="0"/>
                <a:ea typeface="Roboto Slab" pitchFamily="2" charset="0"/>
              </a:rPr>
              <a:t>“action”</a:t>
            </a:r>
            <a:r>
              <a:rPr lang="en-US">
                <a:latin typeface="Roboto Slab" pitchFamily="2" charset="0"/>
                <a:ea typeface="Roboto Slab" pitchFamily="2" charset="0"/>
              </a:rPr>
              <a:t>, </a:t>
            </a:r>
            <a:r>
              <a:rPr lang="en-US" b="1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data</a:t>
            </a:r>
            <a:r>
              <a:rPr lang="en-US">
                <a:latin typeface="Roboto Slab" pitchFamily="2" charset="0"/>
                <a:ea typeface="Roboto Slab" pitchFamily="2" charset="0"/>
              </a:rPr>
              <a:t>);</a:t>
            </a:r>
          </a:p>
          <a:p>
            <a:endParaRPr lang="en-US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socket.</a:t>
            </a:r>
            <a:r>
              <a:rPr lang="en-US" b="1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on</a:t>
            </a:r>
            <a:r>
              <a:rPr lang="en-US">
                <a:latin typeface="Roboto Slab" pitchFamily="2" charset="0"/>
                <a:ea typeface="Roboto Slab" pitchFamily="2" charset="0"/>
              </a:rPr>
              <a:t>(</a:t>
            </a:r>
            <a:r>
              <a:rPr lang="en-US" b="1">
                <a:solidFill>
                  <a:srgbClr val="00B0F0"/>
                </a:solidFill>
                <a:latin typeface="Roboto Slab" pitchFamily="2" charset="0"/>
                <a:ea typeface="Roboto Slab" pitchFamily="2" charset="0"/>
              </a:rPr>
              <a:t>“action”</a:t>
            </a:r>
            <a:r>
              <a:rPr lang="en-US">
                <a:latin typeface="Roboto Slab" pitchFamily="2" charset="0"/>
                <a:ea typeface="Roboto Slab" pitchFamily="2" charset="0"/>
              </a:rPr>
              <a:t>, function(</a:t>
            </a:r>
            <a:r>
              <a:rPr lang="en-US" b="1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data</a:t>
            </a:r>
            <a:r>
              <a:rPr lang="en-US">
                <a:latin typeface="Roboto Slab" pitchFamily="2" charset="0"/>
                <a:ea typeface="Roboto Slab" pitchFamily="2" charset="0"/>
              </a:rPr>
              <a:t>) {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</a:t>
            </a:r>
            <a:r>
              <a:rPr lang="en-US">
                <a:solidFill>
                  <a:schemeClr val="bg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// do something with the data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});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4EF7D3-178B-489D-A8BD-25C03D203678}"/>
              </a:ext>
            </a:extLst>
          </p:cNvPr>
          <p:cNvGrpSpPr/>
          <p:nvPr/>
        </p:nvGrpSpPr>
        <p:grpSpPr>
          <a:xfrm>
            <a:off x="8532459" y="4968987"/>
            <a:ext cx="1828800" cy="1354764"/>
            <a:chOff x="976313" y="2240924"/>
            <a:chExt cx="1828800" cy="13547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AEC2249-5B59-47EC-A724-EE58A5441BEE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B</a:t>
              </a: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655B6EEC-8343-466B-8A5B-50CA532DC1DD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C8D384E-9B4A-4A08-A6CB-B930206C696E}"/>
              </a:ext>
            </a:extLst>
          </p:cNvPr>
          <p:cNvGrpSpPr/>
          <p:nvPr/>
        </p:nvGrpSpPr>
        <p:grpSpPr>
          <a:xfrm>
            <a:off x="2062971" y="4958695"/>
            <a:ext cx="1828800" cy="1354764"/>
            <a:chOff x="976313" y="2240924"/>
            <a:chExt cx="1828800" cy="13547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78C19F-EFCD-4DBA-97AD-DA68E5B2A530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7030A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A</a:t>
              </a:r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35969E31-1C6E-4705-ADA9-A9238DA19E7F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2EC78E-EDDE-44DE-B9E4-0F6623AB3711}"/>
              </a:ext>
            </a:extLst>
          </p:cNvPr>
          <p:cNvGrpSpPr/>
          <p:nvPr/>
        </p:nvGrpSpPr>
        <p:grpSpPr>
          <a:xfrm>
            <a:off x="5838628" y="4639876"/>
            <a:ext cx="746974" cy="1725769"/>
            <a:chOff x="4211392" y="2099256"/>
            <a:chExt cx="746974" cy="172576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DF1808-4EE4-4D34-8B30-00376B7BDA5B}"/>
                </a:ext>
              </a:extLst>
            </p:cNvPr>
            <p:cNvSpPr/>
            <p:nvPr/>
          </p:nvSpPr>
          <p:spPr>
            <a:xfrm>
              <a:off x="4211393" y="2099256"/>
              <a:ext cx="746973" cy="172576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B22A2B-0B19-402A-9AA6-B1E0263D4C68}"/>
                </a:ext>
              </a:extLst>
            </p:cNvPr>
            <p:cNvSpPr/>
            <p:nvPr/>
          </p:nvSpPr>
          <p:spPr>
            <a:xfrm>
              <a:off x="4211392" y="2499462"/>
              <a:ext cx="746974" cy="205101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3BC74F-9BF9-46E4-959B-243881F8548D}"/>
                </a:ext>
              </a:extLst>
            </p:cNvPr>
            <p:cNvSpPr/>
            <p:nvPr/>
          </p:nvSpPr>
          <p:spPr>
            <a:xfrm>
              <a:off x="4211392" y="3206839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9F70A3-D608-4C71-80CA-DF133450C569}"/>
                </a:ext>
              </a:extLst>
            </p:cNvPr>
            <p:cNvSpPr/>
            <p:nvPr/>
          </p:nvSpPr>
          <p:spPr>
            <a:xfrm>
              <a:off x="4211392" y="3439764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EE268FB-5A22-44C2-AB04-07C4BF19F996}"/>
              </a:ext>
            </a:extLst>
          </p:cNvPr>
          <p:cNvSpPr/>
          <p:nvPr/>
        </p:nvSpPr>
        <p:spPr>
          <a:xfrm>
            <a:off x="3773713" y="4942070"/>
            <a:ext cx="2192503" cy="1070285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EMIT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44D7695-7E36-4487-8F2B-C874DD64EA05}"/>
              </a:ext>
            </a:extLst>
          </p:cNvPr>
          <p:cNvSpPr/>
          <p:nvPr/>
        </p:nvSpPr>
        <p:spPr>
          <a:xfrm>
            <a:off x="6665123" y="4961374"/>
            <a:ext cx="2192503" cy="1070285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20184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797C0A0-A441-490F-BD5E-C4C96D998D08}"/>
              </a:ext>
            </a:extLst>
          </p:cNvPr>
          <p:cNvGrpSpPr/>
          <p:nvPr/>
        </p:nvGrpSpPr>
        <p:grpSpPr>
          <a:xfrm>
            <a:off x="1006866" y="2516199"/>
            <a:ext cx="1828800" cy="1354764"/>
            <a:chOff x="976313" y="2240924"/>
            <a:chExt cx="1828800" cy="13547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F7D712-5EB1-4DAE-BCD4-EA7979922757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1</a:t>
              </a: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BC2D0A46-B425-451B-B9D7-7D9B5F080DC3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B6B6D3-7C6C-4E30-ABA7-4493E91822BC}"/>
              </a:ext>
            </a:extLst>
          </p:cNvPr>
          <p:cNvGrpSpPr/>
          <p:nvPr/>
        </p:nvGrpSpPr>
        <p:grpSpPr>
          <a:xfrm>
            <a:off x="3040444" y="5138111"/>
            <a:ext cx="1828800" cy="1354764"/>
            <a:chOff x="976313" y="2240924"/>
            <a:chExt cx="1828800" cy="13547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912451-9E9C-4ECB-B39C-EE36D60348E3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2</a:t>
              </a:r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75AF8798-0B25-4A3E-8D38-117B244701C0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49A44C-77F9-4CFB-AE71-A68B6AF965D9}"/>
              </a:ext>
            </a:extLst>
          </p:cNvPr>
          <p:cNvGrpSpPr/>
          <p:nvPr/>
        </p:nvGrpSpPr>
        <p:grpSpPr>
          <a:xfrm>
            <a:off x="7086235" y="5239436"/>
            <a:ext cx="1828800" cy="1354764"/>
            <a:chOff x="976313" y="2240924"/>
            <a:chExt cx="1828800" cy="135476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A35555-57C2-4E65-B736-B412E87C018B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CC00C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3</a:t>
              </a:r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8E128E29-AA91-4C5C-986B-8BAEFA57DFA9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866F13-C128-4A88-94DF-AFD238C2F389}"/>
              </a:ext>
            </a:extLst>
          </p:cNvPr>
          <p:cNvGrpSpPr/>
          <p:nvPr/>
        </p:nvGrpSpPr>
        <p:grpSpPr>
          <a:xfrm>
            <a:off x="9840235" y="1838817"/>
            <a:ext cx="1828800" cy="1354764"/>
            <a:chOff x="976313" y="2240924"/>
            <a:chExt cx="1828800" cy="135476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23B3A1-4A59-4AAC-BD99-E3DC47432366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C00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4</a:t>
              </a:r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49196B27-03A8-456E-8331-56EA2FEF704E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D647C-4D21-4EF5-94E7-4059E7EFE4E3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2644964" y="2999157"/>
            <a:ext cx="3091063" cy="78144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AB40C6-321A-4A8E-85DB-D76B94B51ED3}"/>
              </a:ext>
            </a:extLst>
          </p:cNvPr>
          <p:cNvGrpSpPr/>
          <p:nvPr/>
        </p:nvGrpSpPr>
        <p:grpSpPr>
          <a:xfrm>
            <a:off x="5736026" y="2917721"/>
            <a:ext cx="746974" cy="1725769"/>
            <a:chOff x="4211392" y="2099256"/>
            <a:chExt cx="746974" cy="172576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B276885-D635-475B-B505-EB11850AED18}"/>
                </a:ext>
              </a:extLst>
            </p:cNvPr>
            <p:cNvSpPr/>
            <p:nvPr/>
          </p:nvSpPr>
          <p:spPr>
            <a:xfrm>
              <a:off x="4211393" y="2099256"/>
              <a:ext cx="746973" cy="172576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0DB811-DB63-488A-81C7-C948FD9EE8A1}"/>
                </a:ext>
              </a:extLst>
            </p:cNvPr>
            <p:cNvSpPr/>
            <p:nvPr/>
          </p:nvSpPr>
          <p:spPr>
            <a:xfrm>
              <a:off x="4211392" y="2499462"/>
              <a:ext cx="746974" cy="205101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5006235-EDA3-4AB7-84DD-DBAA96693475}"/>
                </a:ext>
              </a:extLst>
            </p:cNvPr>
            <p:cNvSpPr/>
            <p:nvPr/>
          </p:nvSpPr>
          <p:spPr>
            <a:xfrm>
              <a:off x="4211392" y="3206839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3AEF089-5BA2-4028-B1F5-407F84052B7F}"/>
                </a:ext>
              </a:extLst>
            </p:cNvPr>
            <p:cNvSpPr/>
            <p:nvPr/>
          </p:nvSpPr>
          <p:spPr>
            <a:xfrm>
              <a:off x="4211392" y="3439764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B89BF2-B6E1-41FC-8C9A-56CDA871C62E}"/>
              </a:ext>
            </a:extLst>
          </p:cNvPr>
          <p:cNvGrpSpPr/>
          <p:nvPr/>
        </p:nvGrpSpPr>
        <p:grpSpPr>
          <a:xfrm>
            <a:off x="5181600" y="513461"/>
            <a:ext cx="1828800" cy="1354764"/>
            <a:chOff x="976313" y="2240924"/>
            <a:chExt cx="1828800" cy="135476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F6E3237-134D-41F7-8D5E-EAE02AE31095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7030A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5</a:t>
              </a:r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15341A85-258A-4DB5-B581-C7AF03EC0A32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7609B1E-B311-41AB-A0C8-C7226229C619}"/>
              </a:ext>
            </a:extLst>
          </p:cNvPr>
          <p:cNvSpPr txBox="1"/>
          <p:nvPr/>
        </p:nvSpPr>
        <p:spPr>
          <a:xfrm rot="831596">
            <a:off x="3627671" y="291106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emit</a:t>
            </a:r>
          </a:p>
        </p:txBody>
      </p:sp>
    </p:spTree>
    <p:extLst>
      <p:ext uri="{BB962C8B-B14F-4D97-AF65-F5344CB8AC3E}">
        <p14:creationId xmlns:p14="http://schemas.microsoft.com/office/powerpoint/2010/main" val="387970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797C0A0-A441-490F-BD5E-C4C96D998D08}"/>
              </a:ext>
            </a:extLst>
          </p:cNvPr>
          <p:cNvGrpSpPr/>
          <p:nvPr/>
        </p:nvGrpSpPr>
        <p:grpSpPr>
          <a:xfrm>
            <a:off x="1006866" y="2516199"/>
            <a:ext cx="1828800" cy="1354764"/>
            <a:chOff x="976313" y="2240924"/>
            <a:chExt cx="1828800" cy="13547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F7D712-5EB1-4DAE-BCD4-EA7979922757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1</a:t>
              </a: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BC2D0A46-B425-451B-B9D7-7D9B5F080DC3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B6B6D3-7C6C-4E30-ABA7-4493E91822BC}"/>
              </a:ext>
            </a:extLst>
          </p:cNvPr>
          <p:cNvGrpSpPr/>
          <p:nvPr/>
        </p:nvGrpSpPr>
        <p:grpSpPr>
          <a:xfrm>
            <a:off x="3040444" y="5138111"/>
            <a:ext cx="1828800" cy="1354764"/>
            <a:chOff x="976313" y="2240924"/>
            <a:chExt cx="1828800" cy="13547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912451-9E9C-4ECB-B39C-EE36D60348E3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2</a:t>
              </a:r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75AF8798-0B25-4A3E-8D38-117B244701C0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49A44C-77F9-4CFB-AE71-A68B6AF965D9}"/>
              </a:ext>
            </a:extLst>
          </p:cNvPr>
          <p:cNvGrpSpPr/>
          <p:nvPr/>
        </p:nvGrpSpPr>
        <p:grpSpPr>
          <a:xfrm>
            <a:off x="7086235" y="5239436"/>
            <a:ext cx="1828800" cy="1354764"/>
            <a:chOff x="976313" y="2240924"/>
            <a:chExt cx="1828800" cy="135476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A35555-57C2-4E65-B736-B412E87C018B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CC00C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3</a:t>
              </a:r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8E128E29-AA91-4C5C-986B-8BAEFA57DFA9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866F13-C128-4A88-94DF-AFD238C2F389}"/>
              </a:ext>
            </a:extLst>
          </p:cNvPr>
          <p:cNvGrpSpPr/>
          <p:nvPr/>
        </p:nvGrpSpPr>
        <p:grpSpPr>
          <a:xfrm>
            <a:off x="9840235" y="1838817"/>
            <a:ext cx="1828800" cy="1354764"/>
            <a:chOff x="976313" y="2240924"/>
            <a:chExt cx="1828800" cy="135476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23B3A1-4A59-4AAC-BD99-E3DC47432366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C00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4</a:t>
              </a:r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49196B27-03A8-456E-8331-56EA2FEF704E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AB40C6-321A-4A8E-85DB-D76B94B51ED3}"/>
              </a:ext>
            </a:extLst>
          </p:cNvPr>
          <p:cNvGrpSpPr/>
          <p:nvPr/>
        </p:nvGrpSpPr>
        <p:grpSpPr>
          <a:xfrm>
            <a:off x="5736026" y="2917721"/>
            <a:ext cx="746974" cy="1725769"/>
            <a:chOff x="4211392" y="2099256"/>
            <a:chExt cx="746974" cy="172576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B276885-D635-475B-B505-EB11850AED18}"/>
                </a:ext>
              </a:extLst>
            </p:cNvPr>
            <p:cNvSpPr/>
            <p:nvPr/>
          </p:nvSpPr>
          <p:spPr>
            <a:xfrm>
              <a:off x="4211393" y="2099256"/>
              <a:ext cx="746973" cy="172576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0DB811-DB63-488A-81C7-C948FD9EE8A1}"/>
                </a:ext>
              </a:extLst>
            </p:cNvPr>
            <p:cNvSpPr/>
            <p:nvPr/>
          </p:nvSpPr>
          <p:spPr>
            <a:xfrm>
              <a:off x="4211392" y="2499462"/>
              <a:ext cx="746974" cy="205101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5006235-EDA3-4AB7-84DD-DBAA96693475}"/>
                </a:ext>
              </a:extLst>
            </p:cNvPr>
            <p:cNvSpPr/>
            <p:nvPr/>
          </p:nvSpPr>
          <p:spPr>
            <a:xfrm>
              <a:off x="4211392" y="3206839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3AEF089-5BA2-4028-B1F5-407F84052B7F}"/>
                </a:ext>
              </a:extLst>
            </p:cNvPr>
            <p:cNvSpPr/>
            <p:nvPr/>
          </p:nvSpPr>
          <p:spPr>
            <a:xfrm>
              <a:off x="4211392" y="3439764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B89BF2-B6E1-41FC-8C9A-56CDA871C62E}"/>
              </a:ext>
            </a:extLst>
          </p:cNvPr>
          <p:cNvGrpSpPr/>
          <p:nvPr/>
        </p:nvGrpSpPr>
        <p:grpSpPr>
          <a:xfrm>
            <a:off x="5181600" y="513461"/>
            <a:ext cx="1828800" cy="1354764"/>
            <a:chOff x="976313" y="2240924"/>
            <a:chExt cx="1828800" cy="135476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F6E3237-134D-41F7-8D5E-EAE02AE31095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7030A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5</a:t>
              </a:r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15341A85-258A-4DB5-B581-C7AF03EC0A32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F43886-DCAB-48DF-A54A-08031EA0A180}"/>
              </a:ext>
            </a:extLst>
          </p:cNvPr>
          <p:cNvCxnSpPr>
            <a:stCxn id="25" idx="1"/>
            <a:endCxn id="5" idx="3"/>
          </p:cNvCxnSpPr>
          <p:nvPr/>
        </p:nvCxnSpPr>
        <p:spPr>
          <a:xfrm flipH="1" flipV="1">
            <a:off x="2644964" y="2999157"/>
            <a:ext cx="3091062" cy="42132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822D33-3419-4FE9-B514-9244BDFC4542}"/>
              </a:ext>
            </a:extLst>
          </p:cNvPr>
          <p:cNvCxnSpPr>
            <a:cxnSpLocks/>
            <a:stCxn id="24" idx="0"/>
            <a:endCxn id="30" idx="2"/>
          </p:cNvCxnSpPr>
          <p:nvPr/>
        </p:nvCxnSpPr>
        <p:spPr>
          <a:xfrm flipH="1" flipV="1">
            <a:off x="6096000" y="1868225"/>
            <a:ext cx="13514" cy="104949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F6FBDD-E601-4F10-BBDB-0ED2E724CB50}"/>
              </a:ext>
            </a:extLst>
          </p:cNvPr>
          <p:cNvCxnSpPr>
            <a:cxnSpLocks/>
            <a:stCxn id="25" idx="3"/>
            <a:endCxn id="17" idx="1"/>
          </p:cNvCxnSpPr>
          <p:nvPr/>
        </p:nvCxnSpPr>
        <p:spPr>
          <a:xfrm flipV="1">
            <a:off x="6483000" y="2321775"/>
            <a:ext cx="3552899" cy="109870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CA9A8C-2681-4B9A-9EAF-484091AF3A9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483000" y="4127854"/>
            <a:ext cx="1520116" cy="111158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92AA67-0FF9-4355-BE7E-7CD11BE64EBF}"/>
              </a:ext>
            </a:extLst>
          </p:cNvPr>
          <p:cNvCxnSpPr>
            <a:cxnSpLocks/>
            <a:stCxn id="26" idx="1"/>
            <a:endCxn id="11" idx="0"/>
          </p:cNvCxnSpPr>
          <p:nvPr/>
        </p:nvCxnSpPr>
        <p:spPr>
          <a:xfrm flipH="1">
            <a:off x="3957325" y="4076579"/>
            <a:ext cx="1778701" cy="106153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24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83AA66B-F78B-401B-8C2F-2D843A6AE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3" y="1371185"/>
            <a:ext cx="10682514" cy="600598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DDA9B4-AE80-4C53-8D0F-9351E0EF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Rooms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6D1E5C-8846-4860-8D6B-55C2AE65B2A4}"/>
              </a:ext>
            </a:extLst>
          </p:cNvPr>
          <p:cNvSpPr/>
          <p:nvPr/>
        </p:nvSpPr>
        <p:spPr>
          <a:xfrm>
            <a:off x="1465943" y="1872343"/>
            <a:ext cx="1814286" cy="1325563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90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797C0A0-A441-490F-BD5E-C4C96D998D08}"/>
              </a:ext>
            </a:extLst>
          </p:cNvPr>
          <p:cNvGrpSpPr/>
          <p:nvPr/>
        </p:nvGrpSpPr>
        <p:grpSpPr>
          <a:xfrm>
            <a:off x="1006866" y="2516199"/>
            <a:ext cx="1828800" cy="1354764"/>
            <a:chOff x="976313" y="2240924"/>
            <a:chExt cx="1828800" cy="13547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F7D712-5EB1-4DAE-BCD4-EA7979922757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A</a:t>
              </a: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BC2D0A46-B425-451B-B9D7-7D9B5F080DC3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B6B6D3-7C6C-4E30-ABA7-4493E91822BC}"/>
              </a:ext>
            </a:extLst>
          </p:cNvPr>
          <p:cNvGrpSpPr/>
          <p:nvPr/>
        </p:nvGrpSpPr>
        <p:grpSpPr>
          <a:xfrm>
            <a:off x="3040444" y="5138111"/>
            <a:ext cx="1828800" cy="1354764"/>
            <a:chOff x="976313" y="2240924"/>
            <a:chExt cx="1828800" cy="13547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912451-9E9C-4ECB-B39C-EE36D60348E3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B</a:t>
              </a:r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75AF8798-0B25-4A3E-8D38-117B244701C0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49A44C-77F9-4CFB-AE71-A68B6AF965D9}"/>
              </a:ext>
            </a:extLst>
          </p:cNvPr>
          <p:cNvGrpSpPr/>
          <p:nvPr/>
        </p:nvGrpSpPr>
        <p:grpSpPr>
          <a:xfrm>
            <a:off x="7086235" y="5239436"/>
            <a:ext cx="1828800" cy="1354764"/>
            <a:chOff x="976313" y="2240924"/>
            <a:chExt cx="1828800" cy="135476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A35555-57C2-4E65-B736-B412E87C018B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CC00C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A</a:t>
              </a:r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8E128E29-AA91-4C5C-986B-8BAEFA57DFA9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866F13-C128-4A88-94DF-AFD238C2F389}"/>
              </a:ext>
            </a:extLst>
          </p:cNvPr>
          <p:cNvGrpSpPr/>
          <p:nvPr/>
        </p:nvGrpSpPr>
        <p:grpSpPr>
          <a:xfrm>
            <a:off x="9840235" y="1838817"/>
            <a:ext cx="1828800" cy="1354764"/>
            <a:chOff x="976313" y="2240924"/>
            <a:chExt cx="1828800" cy="135476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23B3A1-4A59-4AAC-BD99-E3DC47432366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C00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C</a:t>
              </a:r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49196B27-03A8-456E-8331-56EA2FEF704E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AB40C6-321A-4A8E-85DB-D76B94B51ED3}"/>
              </a:ext>
            </a:extLst>
          </p:cNvPr>
          <p:cNvGrpSpPr/>
          <p:nvPr/>
        </p:nvGrpSpPr>
        <p:grpSpPr>
          <a:xfrm>
            <a:off x="5736026" y="2917721"/>
            <a:ext cx="746974" cy="1725769"/>
            <a:chOff x="4211392" y="2099256"/>
            <a:chExt cx="746974" cy="172576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B276885-D635-475B-B505-EB11850AED18}"/>
                </a:ext>
              </a:extLst>
            </p:cNvPr>
            <p:cNvSpPr/>
            <p:nvPr/>
          </p:nvSpPr>
          <p:spPr>
            <a:xfrm>
              <a:off x="4211393" y="2099256"/>
              <a:ext cx="746973" cy="172576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0DB811-DB63-488A-81C7-C948FD9EE8A1}"/>
                </a:ext>
              </a:extLst>
            </p:cNvPr>
            <p:cNvSpPr/>
            <p:nvPr/>
          </p:nvSpPr>
          <p:spPr>
            <a:xfrm>
              <a:off x="4211392" y="2499462"/>
              <a:ext cx="746974" cy="205101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5006235-EDA3-4AB7-84DD-DBAA96693475}"/>
                </a:ext>
              </a:extLst>
            </p:cNvPr>
            <p:cNvSpPr/>
            <p:nvPr/>
          </p:nvSpPr>
          <p:spPr>
            <a:xfrm>
              <a:off x="4211392" y="3206839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3AEF089-5BA2-4028-B1F5-407F84052B7F}"/>
                </a:ext>
              </a:extLst>
            </p:cNvPr>
            <p:cNvSpPr/>
            <p:nvPr/>
          </p:nvSpPr>
          <p:spPr>
            <a:xfrm>
              <a:off x="4211392" y="3439764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B89BF2-B6E1-41FC-8C9A-56CDA871C62E}"/>
              </a:ext>
            </a:extLst>
          </p:cNvPr>
          <p:cNvGrpSpPr/>
          <p:nvPr/>
        </p:nvGrpSpPr>
        <p:grpSpPr>
          <a:xfrm>
            <a:off x="5181600" y="513461"/>
            <a:ext cx="1828800" cy="1354764"/>
            <a:chOff x="976313" y="2240924"/>
            <a:chExt cx="1828800" cy="135476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F6E3237-134D-41F7-8D5E-EAE02AE31095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7030A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A</a:t>
              </a:r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15341A85-258A-4DB5-B581-C7AF03EC0A32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F43886-DCAB-48DF-A54A-08031EA0A180}"/>
              </a:ext>
            </a:extLst>
          </p:cNvPr>
          <p:cNvCxnSpPr>
            <a:stCxn id="25" idx="1"/>
            <a:endCxn id="5" idx="3"/>
          </p:cNvCxnSpPr>
          <p:nvPr/>
        </p:nvCxnSpPr>
        <p:spPr>
          <a:xfrm flipH="1" flipV="1">
            <a:off x="2644964" y="2999157"/>
            <a:ext cx="3091062" cy="42132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822D33-3419-4FE9-B514-9244BDFC4542}"/>
              </a:ext>
            </a:extLst>
          </p:cNvPr>
          <p:cNvCxnSpPr>
            <a:cxnSpLocks/>
            <a:stCxn id="24" idx="0"/>
            <a:endCxn id="30" idx="2"/>
          </p:cNvCxnSpPr>
          <p:nvPr/>
        </p:nvCxnSpPr>
        <p:spPr>
          <a:xfrm flipH="1" flipV="1">
            <a:off x="6096000" y="1868225"/>
            <a:ext cx="13514" cy="104949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CA9A8C-2681-4B9A-9EAF-484091AF3A9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483000" y="4127854"/>
            <a:ext cx="1520116" cy="111158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E3D0744A-D7AC-4CDD-8EB1-A14A9E8B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Rooms</a:t>
            </a:r>
          </a:p>
        </p:txBody>
      </p:sp>
    </p:spTree>
    <p:extLst>
      <p:ext uri="{BB962C8B-B14F-4D97-AF65-F5344CB8AC3E}">
        <p14:creationId xmlns:p14="http://schemas.microsoft.com/office/powerpoint/2010/main" val="1337472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940B-E7DD-4F2F-B059-36B45A69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BEB7C-4DB4-4432-8F0D-E7C60E061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socket.emit(</a:t>
            </a:r>
            <a:r>
              <a:rPr lang="en-US" b="1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“join”</a:t>
            </a:r>
            <a:r>
              <a:rPr lang="en-US">
                <a:latin typeface="Roboto Slab" pitchFamily="2" charset="0"/>
                <a:ea typeface="Roboto Slab" pitchFamily="2" charset="0"/>
              </a:rPr>
              <a:t>, </a:t>
            </a:r>
            <a:r>
              <a:rPr lang="en-US" b="1">
                <a:solidFill>
                  <a:srgbClr val="00B0F0"/>
                </a:solidFill>
                <a:latin typeface="Roboto Slab" pitchFamily="2" charset="0"/>
                <a:ea typeface="Roboto Slab" pitchFamily="2" charset="0"/>
              </a:rPr>
              <a:t>“room-code”</a:t>
            </a:r>
            <a:r>
              <a:rPr lang="en-US">
                <a:latin typeface="Roboto Slab" pitchFamily="2" charset="0"/>
                <a:ea typeface="Roboto Slab" pitchFamily="2" charset="0"/>
              </a:rPr>
              <a:t>);</a:t>
            </a:r>
          </a:p>
          <a:p>
            <a:pPr marL="0" indent="0">
              <a:buNone/>
            </a:pPr>
            <a:endParaRPr lang="en-US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>
                <a:ea typeface="Roboto Slab" pitchFamily="2" charset="0"/>
              </a:rPr>
              <a:t>Default room on my server is “imm120”.</a:t>
            </a:r>
          </a:p>
        </p:txBody>
      </p:sp>
    </p:spTree>
    <p:extLst>
      <p:ext uri="{BB962C8B-B14F-4D97-AF65-F5344CB8AC3E}">
        <p14:creationId xmlns:p14="http://schemas.microsoft.com/office/powerpoint/2010/main" val="2112164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0154-7E65-4EE3-A23B-8B0D17C2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DA65D-A0A9-49D6-9512-08D95ED8F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Problem: every message is sent to every computer in the room</a:t>
            </a:r>
          </a:p>
          <a:p>
            <a:pPr lvl="1"/>
            <a:r>
              <a:rPr lang="en-US"/>
              <a:t>Including the sender</a:t>
            </a:r>
          </a:p>
          <a:p>
            <a:r>
              <a:rPr lang="en-US"/>
              <a:t>This isn’t always a problem</a:t>
            </a:r>
          </a:p>
          <a:p>
            <a:pPr lvl="1"/>
            <a:r>
              <a:rPr lang="en-US"/>
              <a:t>A problem in a multiplayer game.</a:t>
            </a:r>
          </a:p>
          <a:p>
            <a:pPr lvl="1"/>
            <a:r>
              <a:rPr lang="en-US"/>
              <a:t>Not a problem in most collaborative experiences.</a:t>
            </a:r>
          </a:p>
          <a:p>
            <a:endParaRPr lang="en-US"/>
          </a:p>
          <a:p>
            <a:r>
              <a:rPr lang="en-US"/>
              <a:t>Socket.io assigns an ID to every socket connection.</a:t>
            </a:r>
          </a:p>
          <a:p>
            <a:r>
              <a:rPr lang="en-US"/>
              <a:t>My server sends this data with every message (packet).</a:t>
            </a:r>
          </a:p>
          <a:p>
            <a:r>
              <a:rPr lang="en-US"/>
              <a:t>The Sockets Template saves this ID for you automatically. </a:t>
            </a:r>
          </a:p>
        </p:txBody>
      </p:sp>
    </p:spTree>
    <p:extLst>
      <p:ext uri="{BB962C8B-B14F-4D97-AF65-F5344CB8AC3E}">
        <p14:creationId xmlns:p14="http://schemas.microsoft.com/office/powerpoint/2010/main" val="73168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7892-F4D6-4F13-BF1B-0D940225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09650-77E9-4B1F-9F67-FFB1CB873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hlinkClick r:id="rId2"/>
              </a:rPr>
              <a:t>http://alpha.editor.p5js.org/crhallberg/sketches/B14CRNOjG</a:t>
            </a:r>
            <a:r>
              <a:rPr lang="en-US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3079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76CB-08F9-404F-BA5C-D9E30BE7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Your Circle To The Screen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7A84F-A017-4180-8CF3-B56C903A51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your name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D8084-43FE-4E17-89E7-18142B3C9AC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202" y="5587365"/>
            <a:ext cx="1179195" cy="117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7663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76CB-08F9-404F-BA5C-D9E30BE7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Your Circle To The Screen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7A84F-A017-4180-8CF3-B56C903A51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your name</a:t>
            </a:r>
          </a:p>
          <a:p>
            <a:r>
              <a:rPr lang="en-US" b="1">
                <a:solidFill>
                  <a:srgbClr val="FFFF00"/>
                </a:solidFill>
              </a:rPr>
              <a:t>Send a color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BC1DA-6800-422C-9555-55A0D540C8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202" y="5587365"/>
            <a:ext cx="1179195" cy="117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42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712B-A9A8-4831-B30B-90208508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Jackbox Party Pack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392A19-707D-4A04-87BA-D68E9B13AC70}"/>
              </a:ext>
            </a:extLst>
          </p:cNvPr>
          <p:cNvGrpSpPr/>
          <p:nvPr/>
        </p:nvGrpSpPr>
        <p:grpSpPr>
          <a:xfrm>
            <a:off x="979054" y="3776855"/>
            <a:ext cx="1828800" cy="1354764"/>
            <a:chOff x="976313" y="2240924"/>
            <a:chExt cx="1828800" cy="13547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88ED84-B7B8-45E4-9211-DE7FD804CCCB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1</a:t>
              </a: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EFCEA123-BFDD-488F-A6F6-824154A9D4B3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36EA007-7F54-42DE-8C72-1E74E6B5AF8B}"/>
              </a:ext>
            </a:extLst>
          </p:cNvPr>
          <p:cNvGrpSpPr/>
          <p:nvPr/>
        </p:nvGrpSpPr>
        <p:grpSpPr>
          <a:xfrm>
            <a:off x="5209450" y="1879810"/>
            <a:ext cx="1828800" cy="1354764"/>
            <a:chOff x="976313" y="2240924"/>
            <a:chExt cx="1828800" cy="13547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D02190-1F07-4353-B304-2C6E8B1FB10E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7030A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/>
                <a:t>HOST</a:t>
              </a:r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9C91B9F2-6191-49BE-A2C4-3C17F19698C6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46C277-1A60-41E6-AAC4-44137F4C15A9}"/>
              </a:ext>
            </a:extLst>
          </p:cNvPr>
          <p:cNvGrpSpPr/>
          <p:nvPr/>
        </p:nvGrpSpPr>
        <p:grpSpPr>
          <a:xfrm>
            <a:off x="3907833" y="4983423"/>
            <a:ext cx="1828800" cy="1354764"/>
            <a:chOff x="976313" y="2240924"/>
            <a:chExt cx="1828800" cy="135476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E07DF5-A1D3-4BDD-AA71-61C3A7A4336F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2</a:t>
              </a:r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01B5CFA8-D223-49CF-9F71-A36F4E3681ED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25D665-38B6-4BD6-BCA8-C06AEFA20E73}"/>
              </a:ext>
            </a:extLst>
          </p:cNvPr>
          <p:cNvGrpSpPr/>
          <p:nvPr/>
        </p:nvGrpSpPr>
        <p:grpSpPr>
          <a:xfrm>
            <a:off x="6839093" y="4454237"/>
            <a:ext cx="1828800" cy="1354764"/>
            <a:chOff x="976313" y="2240924"/>
            <a:chExt cx="1828800" cy="13547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77E2F6-63D9-45D4-9097-2671555C876F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CC00C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3</a:t>
              </a: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0077FFA6-1E3D-49DA-A265-0D54EF34F0CB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F4B5EA-934E-45E6-A286-47831657048E}"/>
              </a:ext>
            </a:extLst>
          </p:cNvPr>
          <p:cNvGrpSpPr/>
          <p:nvPr/>
        </p:nvGrpSpPr>
        <p:grpSpPr>
          <a:xfrm>
            <a:off x="9709606" y="3193581"/>
            <a:ext cx="1828800" cy="1354764"/>
            <a:chOff x="976313" y="2240924"/>
            <a:chExt cx="1828800" cy="13547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AD237CB-EB24-4D48-9B98-2CB3BA74E55C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C00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4</a:t>
              </a:r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1FAA5EEE-7402-4112-A16C-3C04718BE205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B139AE-87D2-495D-A7B2-FDAB20C1701A}"/>
              </a:ext>
            </a:extLst>
          </p:cNvPr>
          <p:cNvCxnSpPr>
            <a:stCxn id="5" idx="3"/>
          </p:cNvCxnSpPr>
          <p:nvPr/>
        </p:nvCxnSpPr>
        <p:spPr>
          <a:xfrm flipV="1">
            <a:off x="2617152" y="3234574"/>
            <a:ext cx="3478848" cy="102523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E31742-9D67-4E0E-B5BD-185CBC9B5950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4824714" y="3234574"/>
            <a:ext cx="1299136" cy="174884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71E3C5-EADF-43FD-8141-1B81A48DEFFC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H="1" flipV="1">
            <a:off x="6123850" y="3234574"/>
            <a:ext cx="1632124" cy="121966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252924-0B6B-4B1A-BB26-202998B4E3D5}"/>
              </a:ext>
            </a:extLst>
          </p:cNvPr>
          <p:cNvCxnSpPr>
            <a:cxnSpLocks/>
            <a:stCxn id="18" idx="1"/>
            <a:endCxn id="9" idx="2"/>
          </p:cNvCxnSpPr>
          <p:nvPr/>
        </p:nvCxnSpPr>
        <p:spPr>
          <a:xfrm flipH="1" flipV="1">
            <a:off x="6123850" y="3234574"/>
            <a:ext cx="3781420" cy="44196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564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971C8F-688A-4132-BF51-E95871FB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Time, in IMM120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7D23BF-1B68-426D-B85D-911E90233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Brett Taylor will be here to talk about game design</a:t>
            </a:r>
          </a:p>
          <a:p>
            <a:r>
              <a:rPr lang="en-US"/>
              <a:t>Strings, data files, basic analysis</a:t>
            </a:r>
          </a:p>
          <a:p>
            <a:r>
              <a:rPr lang="en-US" i="1">
                <a:solidFill>
                  <a:schemeClr val="bg1">
                    <a:lumMod val="50000"/>
                    <a:lumOff val="50000"/>
                  </a:schemeClr>
                </a:solidFill>
              </a:rPr>
              <a:t>Maybe</a:t>
            </a:r>
            <a:r>
              <a:rPr lang="en-US">
                <a:solidFill>
                  <a:schemeClr val="bg1">
                    <a:lumMod val="50000"/>
                    <a:lumOff val="50000"/>
                  </a:schemeClr>
                </a:solidFill>
              </a:rPr>
              <a:t> a deep end on artificial intelligence</a:t>
            </a:r>
          </a:p>
          <a:p>
            <a:endParaRPr lang="en-US"/>
          </a:p>
          <a:p>
            <a:r>
              <a:rPr lang="en-US" b="1"/>
              <a:t>April 30</a:t>
            </a:r>
            <a:r>
              <a:rPr lang="en-US" b="1" baseline="30000"/>
              <a:t>th</a:t>
            </a:r>
            <a:r>
              <a:rPr lang="en-US" b="1"/>
              <a:t> </a:t>
            </a:r>
            <a:r>
              <a:rPr lang="en-US"/>
              <a:t>– Final Project Idea Exploration</a:t>
            </a:r>
          </a:p>
          <a:p>
            <a:r>
              <a:rPr lang="en-US" b="1"/>
              <a:t>May 7</a:t>
            </a:r>
            <a:r>
              <a:rPr lang="en-US" b="1" baseline="30000"/>
              <a:t>th</a:t>
            </a:r>
            <a:r>
              <a:rPr lang="en-US" b="1"/>
              <a:t> </a:t>
            </a:r>
            <a:r>
              <a:rPr lang="en-US"/>
              <a:t>– Reading Day, I will be here</a:t>
            </a:r>
          </a:p>
          <a:p>
            <a:r>
              <a:rPr lang="en-US" b="1"/>
              <a:t>May 14</a:t>
            </a:r>
            <a:r>
              <a:rPr lang="en-US" b="1" baseline="30000"/>
              <a:t>th</a:t>
            </a:r>
            <a:r>
              <a:rPr lang="en-US" b="1"/>
              <a:t> </a:t>
            </a:r>
            <a:r>
              <a:rPr lang="en-US"/>
              <a:t>– Final Exam Period</a:t>
            </a:r>
          </a:p>
          <a:p>
            <a:r>
              <a:rPr lang="en-US" b="1"/>
              <a:t>May 15</a:t>
            </a:r>
            <a:r>
              <a:rPr lang="en-US" b="1" baseline="30000"/>
              <a:t>th</a:t>
            </a:r>
            <a:r>
              <a:rPr lang="en-US" b="1"/>
              <a:t>, 11:59pm </a:t>
            </a:r>
            <a:r>
              <a:rPr lang="en-US"/>
              <a:t>– Final Projects are due</a:t>
            </a:r>
          </a:p>
        </p:txBody>
      </p:sp>
    </p:spTree>
    <p:extLst>
      <p:ext uri="{BB962C8B-B14F-4D97-AF65-F5344CB8AC3E}">
        <p14:creationId xmlns:p14="http://schemas.microsoft.com/office/powerpoint/2010/main" val="1448953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3F87-5827-48AD-BC83-198EA613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April 27</a:t>
            </a:r>
            <a:r>
              <a:rPr lang="en-US" baseline="30000"/>
              <a:t>th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E268-1EFD-41D1-857B-479331F56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you have a project or a project idea that would be good to entertain a group of people as a casual exhibit, talk to me.</a:t>
            </a:r>
          </a:p>
          <a:p>
            <a:pPr lvl="1"/>
            <a:r>
              <a:rPr lang="en-US"/>
              <a:t>Fun house mirror</a:t>
            </a:r>
          </a:p>
          <a:p>
            <a:pPr lvl="1"/>
            <a:r>
              <a:rPr lang="en-US"/>
              <a:t>Interactive art</a:t>
            </a:r>
          </a:p>
          <a:p>
            <a:pPr lvl="1"/>
            <a:r>
              <a:rPr lang="en-US"/>
              <a:t>Museum installation kind of deal</a:t>
            </a:r>
          </a:p>
          <a:p>
            <a:pPr lvl="1"/>
            <a:endParaRPr lang="en-US"/>
          </a:p>
          <a:p>
            <a:r>
              <a:rPr lang="en-US"/>
              <a:t>I’d be happy to help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8D17-3A4E-4722-84B5-C6ADDE33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Another Networking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6BB60-80E5-4B0C-BDF3-5D8ADC9D8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Pong</a:t>
            </a:r>
          </a:p>
          <a:p>
            <a:r>
              <a:rPr lang="en-US"/>
              <a:t>Collaborative Whiteboard</a:t>
            </a:r>
          </a:p>
          <a:p>
            <a:r>
              <a:rPr lang="en-US"/>
              <a:t>Chat room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604B7-E4FE-4543-836F-0829E7E7CDE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202" y="5587365"/>
            <a:ext cx="1179195" cy="117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221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6C7A-6A61-45E3-ABA5-7D5331AF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The Normal Way The Web Works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152B59-593E-48FB-B827-94D234E77504}"/>
              </a:ext>
            </a:extLst>
          </p:cNvPr>
          <p:cNvGrpSpPr/>
          <p:nvPr/>
        </p:nvGrpSpPr>
        <p:grpSpPr>
          <a:xfrm>
            <a:off x="976313" y="2240924"/>
            <a:ext cx="1828800" cy="1354764"/>
            <a:chOff x="976313" y="2240924"/>
            <a:chExt cx="1828800" cy="13547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A266B0-C14E-47F1-900D-607A87937D84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1</a:t>
              </a: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61CDF469-95C5-4D8C-95FC-7460343E3B5F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0B1496-A350-4B6D-8DE1-676F7A850543}"/>
              </a:ext>
            </a:extLst>
          </p:cNvPr>
          <p:cNvGrpSpPr/>
          <p:nvPr/>
        </p:nvGrpSpPr>
        <p:grpSpPr>
          <a:xfrm>
            <a:off x="4547093" y="1869919"/>
            <a:ext cx="746974" cy="1725769"/>
            <a:chOff x="4211392" y="2099256"/>
            <a:chExt cx="746974" cy="172576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E44C6F-894D-424F-A898-32B17F09DF66}"/>
                </a:ext>
              </a:extLst>
            </p:cNvPr>
            <p:cNvSpPr/>
            <p:nvPr/>
          </p:nvSpPr>
          <p:spPr>
            <a:xfrm>
              <a:off x="4211393" y="2099256"/>
              <a:ext cx="746973" cy="172576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57A640-1602-4E00-91F7-718587A5E123}"/>
                </a:ext>
              </a:extLst>
            </p:cNvPr>
            <p:cNvSpPr/>
            <p:nvPr/>
          </p:nvSpPr>
          <p:spPr>
            <a:xfrm>
              <a:off x="4211392" y="2499462"/>
              <a:ext cx="746974" cy="205101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7F058B-2E60-4416-B0D8-5BEDD6834A4D}"/>
                </a:ext>
              </a:extLst>
            </p:cNvPr>
            <p:cNvSpPr/>
            <p:nvPr/>
          </p:nvSpPr>
          <p:spPr>
            <a:xfrm>
              <a:off x="4211392" y="3206839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9AEAF4-A3FD-4617-9961-FB1F1C6B752D}"/>
                </a:ext>
              </a:extLst>
            </p:cNvPr>
            <p:cNvSpPr/>
            <p:nvPr/>
          </p:nvSpPr>
          <p:spPr>
            <a:xfrm>
              <a:off x="4211392" y="3439764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3B7489-4E57-4961-965C-E6367E1F50A1}"/>
              </a:ext>
            </a:extLst>
          </p:cNvPr>
          <p:cNvGrpSpPr/>
          <p:nvPr/>
        </p:nvGrpSpPr>
        <p:grpSpPr>
          <a:xfrm>
            <a:off x="7036047" y="2240924"/>
            <a:ext cx="1828800" cy="1354764"/>
            <a:chOff x="976313" y="2240924"/>
            <a:chExt cx="1828800" cy="135476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D78CAC-A657-4D92-AF75-6A7B86708F71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2</a:t>
              </a:r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B840C6D4-8B46-48F4-BD52-2FD46C098BD3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9796D2-0622-43D5-BF5C-65EAC210EF85}"/>
              </a:ext>
            </a:extLst>
          </p:cNvPr>
          <p:cNvGrpSpPr/>
          <p:nvPr/>
        </p:nvGrpSpPr>
        <p:grpSpPr>
          <a:xfrm>
            <a:off x="10606826" y="1869919"/>
            <a:ext cx="746974" cy="1725769"/>
            <a:chOff x="4211392" y="2099256"/>
            <a:chExt cx="746974" cy="172576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992A4F-AF09-4614-91C8-5235E0EDE03C}"/>
                </a:ext>
              </a:extLst>
            </p:cNvPr>
            <p:cNvSpPr/>
            <p:nvPr/>
          </p:nvSpPr>
          <p:spPr>
            <a:xfrm>
              <a:off x="4211393" y="2099256"/>
              <a:ext cx="746973" cy="172576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401FF6F-A9AC-4FC5-85B4-5A2BA227EED5}"/>
                </a:ext>
              </a:extLst>
            </p:cNvPr>
            <p:cNvSpPr/>
            <p:nvPr/>
          </p:nvSpPr>
          <p:spPr>
            <a:xfrm>
              <a:off x="4211392" y="2499462"/>
              <a:ext cx="746974" cy="205101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197A78-E7F5-46C4-882A-BDBAE8C20DE8}"/>
                </a:ext>
              </a:extLst>
            </p:cNvPr>
            <p:cNvSpPr/>
            <p:nvPr/>
          </p:nvSpPr>
          <p:spPr>
            <a:xfrm>
              <a:off x="4211392" y="3206839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EB059EE-5BEE-47D6-8293-A6A8CA9F4865}"/>
                </a:ext>
              </a:extLst>
            </p:cNvPr>
            <p:cNvSpPr/>
            <p:nvPr/>
          </p:nvSpPr>
          <p:spPr>
            <a:xfrm>
              <a:off x="4211392" y="3439764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CB7B56-7B93-488F-BE5E-903CAC835960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516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29E57-8088-4569-BC45-4F52CAE4F076}"/>
              </a:ext>
            </a:extLst>
          </p:cNvPr>
          <p:cNvCxnSpPr/>
          <p:nvPr/>
        </p:nvCxnSpPr>
        <p:spPr>
          <a:xfrm>
            <a:off x="0" y="425002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626C0E7-2AE3-48E7-BD62-A97013960A49}"/>
              </a:ext>
            </a:extLst>
          </p:cNvPr>
          <p:cNvGrpSpPr/>
          <p:nvPr/>
        </p:nvGrpSpPr>
        <p:grpSpPr>
          <a:xfrm>
            <a:off x="976313" y="5068237"/>
            <a:ext cx="1828800" cy="1354764"/>
            <a:chOff x="976313" y="2240924"/>
            <a:chExt cx="1828800" cy="13547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5B38520-6085-4BF4-9670-841B3B785CD5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3</a:t>
              </a:r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5A9955D5-072F-4511-8794-69DE44E2A7A8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4A0BBB-BD6D-4BDD-BD4F-EE544EF447BC}"/>
              </a:ext>
            </a:extLst>
          </p:cNvPr>
          <p:cNvGrpSpPr/>
          <p:nvPr/>
        </p:nvGrpSpPr>
        <p:grpSpPr>
          <a:xfrm>
            <a:off x="4547093" y="4697232"/>
            <a:ext cx="746974" cy="1725769"/>
            <a:chOff x="4211392" y="2099256"/>
            <a:chExt cx="746974" cy="172576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1DF68BE-4577-4F71-8996-0EA6E0286C45}"/>
                </a:ext>
              </a:extLst>
            </p:cNvPr>
            <p:cNvSpPr/>
            <p:nvPr/>
          </p:nvSpPr>
          <p:spPr>
            <a:xfrm>
              <a:off x="4211393" y="2099256"/>
              <a:ext cx="746973" cy="172576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1352BCC-0D2F-4BE5-A98E-DD9DC346ADB8}"/>
                </a:ext>
              </a:extLst>
            </p:cNvPr>
            <p:cNvSpPr/>
            <p:nvPr/>
          </p:nvSpPr>
          <p:spPr>
            <a:xfrm>
              <a:off x="4211392" y="2499462"/>
              <a:ext cx="746974" cy="205101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5B9A6DB-D793-448D-8B2E-1B6BBDB79819}"/>
                </a:ext>
              </a:extLst>
            </p:cNvPr>
            <p:cNvSpPr/>
            <p:nvPr/>
          </p:nvSpPr>
          <p:spPr>
            <a:xfrm>
              <a:off x="4211392" y="3206839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49519D-608A-40AD-99E2-33D320F9D196}"/>
                </a:ext>
              </a:extLst>
            </p:cNvPr>
            <p:cNvSpPr/>
            <p:nvPr/>
          </p:nvSpPr>
          <p:spPr>
            <a:xfrm>
              <a:off x="4211392" y="3439764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E118C9D-37D1-4C50-9962-9183EB705B40}"/>
              </a:ext>
            </a:extLst>
          </p:cNvPr>
          <p:cNvGrpSpPr/>
          <p:nvPr/>
        </p:nvGrpSpPr>
        <p:grpSpPr>
          <a:xfrm>
            <a:off x="7036047" y="5068237"/>
            <a:ext cx="1828800" cy="1354764"/>
            <a:chOff x="976313" y="2240924"/>
            <a:chExt cx="1828800" cy="13547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C26B052-6ABA-460F-9843-A8A55DC099F5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4</a:t>
              </a:r>
            </a:p>
          </p:txBody>
        </p: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57DD0FB3-A88E-43D0-91BE-1FAD1B60301D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1331C8-32EB-4B6E-A91B-E47E2972A652}"/>
              </a:ext>
            </a:extLst>
          </p:cNvPr>
          <p:cNvGrpSpPr/>
          <p:nvPr/>
        </p:nvGrpSpPr>
        <p:grpSpPr>
          <a:xfrm>
            <a:off x="10606826" y="4697232"/>
            <a:ext cx="746974" cy="1725769"/>
            <a:chOff x="4211392" y="2099256"/>
            <a:chExt cx="746974" cy="172576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EC58DD5-AFC7-4930-9EF8-A3C2E8642D00}"/>
                </a:ext>
              </a:extLst>
            </p:cNvPr>
            <p:cNvSpPr/>
            <p:nvPr/>
          </p:nvSpPr>
          <p:spPr>
            <a:xfrm>
              <a:off x="4211393" y="2099256"/>
              <a:ext cx="746973" cy="172576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36D044F-5714-43CF-8D84-67D6939233A7}"/>
                </a:ext>
              </a:extLst>
            </p:cNvPr>
            <p:cNvSpPr/>
            <p:nvPr/>
          </p:nvSpPr>
          <p:spPr>
            <a:xfrm>
              <a:off x="4211392" y="2499462"/>
              <a:ext cx="746974" cy="205101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D8BF621-CAB2-454C-B6FE-1DD0EC8BDE1B}"/>
                </a:ext>
              </a:extLst>
            </p:cNvPr>
            <p:cNvSpPr/>
            <p:nvPr/>
          </p:nvSpPr>
          <p:spPr>
            <a:xfrm>
              <a:off x="4211392" y="3206839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1508D75-553D-4909-AAEC-E76E00A083E6}"/>
                </a:ext>
              </a:extLst>
            </p:cNvPr>
            <p:cNvSpPr/>
            <p:nvPr/>
          </p:nvSpPr>
          <p:spPr>
            <a:xfrm>
              <a:off x="4211392" y="3439764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7FD46E8E-C2A7-489D-A3A4-453C0D07D8F3}"/>
              </a:ext>
            </a:extLst>
          </p:cNvPr>
          <p:cNvSpPr/>
          <p:nvPr/>
        </p:nvSpPr>
        <p:spPr>
          <a:xfrm>
            <a:off x="8939237" y="2257760"/>
            <a:ext cx="1741978" cy="968283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REQUEST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A823A412-ADC0-4B6F-82AF-3520312D8C11}"/>
              </a:ext>
            </a:extLst>
          </p:cNvPr>
          <p:cNvSpPr/>
          <p:nvPr/>
        </p:nvSpPr>
        <p:spPr>
          <a:xfrm flipH="1">
            <a:off x="2432216" y="5097438"/>
            <a:ext cx="1741975" cy="968283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409792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712B-A9A8-4831-B30B-90208508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Need To Do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392A19-707D-4A04-87BA-D68E9B13AC70}"/>
              </a:ext>
            </a:extLst>
          </p:cNvPr>
          <p:cNvGrpSpPr/>
          <p:nvPr/>
        </p:nvGrpSpPr>
        <p:grpSpPr>
          <a:xfrm>
            <a:off x="7518400" y="2751618"/>
            <a:ext cx="1828800" cy="1354764"/>
            <a:chOff x="976313" y="2240924"/>
            <a:chExt cx="1828800" cy="13547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88ED84-B7B8-45E4-9211-DE7FD804CCCB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B</a:t>
              </a: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EFCEA123-BFDD-488F-A6F6-824154A9D4B3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36EA007-7F54-42DE-8C72-1E74E6B5AF8B}"/>
              </a:ext>
            </a:extLst>
          </p:cNvPr>
          <p:cNvGrpSpPr/>
          <p:nvPr/>
        </p:nvGrpSpPr>
        <p:grpSpPr>
          <a:xfrm>
            <a:off x="2844800" y="2751618"/>
            <a:ext cx="1828800" cy="1354764"/>
            <a:chOff x="976313" y="2240924"/>
            <a:chExt cx="1828800" cy="13547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D02190-1F07-4353-B304-2C6E8B1FB10E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7030A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A</a:t>
              </a:r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9C91B9F2-6191-49BE-A2C4-3C17F19698C6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8D7F272-B22F-4B89-A62D-0CF673B083BE}"/>
              </a:ext>
            </a:extLst>
          </p:cNvPr>
          <p:cNvSpPr/>
          <p:nvPr/>
        </p:nvSpPr>
        <p:spPr>
          <a:xfrm>
            <a:off x="4869264" y="2699432"/>
            <a:ext cx="2887722" cy="1070285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408970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6C7A-6A61-45E3-ABA5-7D5331AF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Web Sockets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152B59-593E-48FB-B827-94D234E77504}"/>
              </a:ext>
            </a:extLst>
          </p:cNvPr>
          <p:cNvGrpSpPr/>
          <p:nvPr/>
        </p:nvGrpSpPr>
        <p:grpSpPr>
          <a:xfrm>
            <a:off x="976313" y="2240924"/>
            <a:ext cx="1828800" cy="1354764"/>
            <a:chOff x="976313" y="2240924"/>
            <a:chExt cx="1828800" cy="13547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A266B0-C14E-47F1-900D-607A87937D84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1</a:t>
              </a: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61CDF469-95C5-4D8C-95FC-7460343E3B5F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0B1496-A350-4B6D-8DE1-676F7A850543}"/>
              </a:ext>
            </a:extLst>
          </p:cNvPr>
          <p:cNvGrpSpPr/>
          <p:nvPr/>
        </p:nvGrpSpPr>
        <p:grpSpPr>
          <a:xfrm>
            <a:off x="4547093" y="1869919"/>
            <a:ext cx="746974" cy="1725769"/>
            <a:chOff x="4211392" y="2099256"/>
            <a:chExt cx="746974" cy="172576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E44C6F-894D-424F-A898-32B17F09DF66}"/>
                </a:ext>
              </a:extLst>
            </p:cNvPr>
            <p:cNvSpPr/>
            <p:nvPr/>
          </p:nvSpPr>
          <p:spPr>
            <a:xfrm>
              <a:off x="4211393" y="2099256"/>
              <a:ext cx="746973" cy="172576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57A640-1602-4E00-91F7-718587A5E123}"/>
                </a:ext>
              </a:extLst>
            </p:cNvPr>
            <p:cNvSpPr/>
            <p:nvPr/>
          </p:nvSpPr>
          <p:spPr>
            <a:xfrm>
              <a:off x="4211392" y="2499462"/>
              <a:ext cx="746974" cy="205101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7F058B-2E60-4416-B0D8-5BEDD6834A4D}"/>
                </a:ext>
              </a:extLst>
            </p:cNvPr>
            <p:cNvSpPr/>
            <p:nvPr/>
          </p:nvSpPr>
          <p:spPr>
            <a:xfrm>
              <a:off x="4211392" y="3206839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9AEAF4-A3FD-4617-9961-FB1F1C6B752D}"/>
                </a:ext>
              </a:extLst>
            </p:cNvPr>
            <p:cNvSpPr/>
            <p:nvPr/>
          </p:nvSpPr>
          <p:spPr>
            <a:xfrm>
              <a:off x="4211392" y="3439764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3B7489-4E57-4961-965C-E6367E1F50A1}"/>
              </a:ext>
            </a:extLst>
          </p:cNvPr>
          <p:cNvGrpSpPr/>
          <p:nvPr/>
        </p:nvGrpSpPr>
        <p:grpSpPr>
          <a:xfrm>
            <a:off x="7036047" y="2240924"/>
            <a:ext cx="1828800" cy="1354764"/>
            <a:chOff x="976313" y="2240924"/>
            <a:chExt cx="1828800" cy="135476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D78CAC-A657-4D92-AF75-6A7B86708F71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2</a:t>
              </a:r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B840C6D4-8B46-48F4-BD52-2FD46C098BD3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9796D2-0622-43D5-BF5C-65EAC210EF85}"/>
              </a:ext>
            </a:extLst>
          </p:cNvPr>
          <p:cNvGrpSpPr/>
          <p:nvPr/>
        </p:nvGrpSpPr>
        <p:grpSpPr>
          <a:xfrm>
            <a:off x="10606826" y="1869919"/>
            <a:ext cx="746974" cy="1725769"/>
            <a:chOff x="4211392" y="2099256"/>
            <a:chExt cx="746974" cy="172576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992A4F-AF09-4614-91C8-5235E0EDE03C}"/>
                </a:ext>
              </a:extLst>
            </p:cNvPr>
            <p:cNvSpPr/>
            <p:nvPr/>
          </p:nvSpPr>
          <p:spPr>
            <a:xfrm>
              <a:off x="4211393" y="2099256"/>
              <a:ext cx="746973" cy="172576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401FF6F-A9AC-4FC5-85B4-5A2BA227EED5}"/>
                </a:ext>
              </a:extLst>
            </p:cNvPr>
            <p:cNvSpPr/>
            <p:nvPr/>
          </p:nvSpPr>
          <p:spPr>
            <a:xfrm>
              <a:off x="4211392" y="2499462"/>
              <a:ext cx="746974" cy="205101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197A78-E7F5-46C4-882A-BDBAE8C20DE8}"/>
                </a:ext>
              </a:extLst>
            </p:cNvPr>
            <p:cNvSpPr/>
            <p:nvPr/>
          </p:nvSpPr>
          <p:spPr>
            <a:xfrm>
              <a:off x="4211392" y="3206839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EB059EE-5BEE-47D6-8293-A6A8CA9F4865}"/>
                </a:ext>
              </a:extLst>
            </p:cNvPr>
            <p:cNvSpPr/>
            <p:nvPr/>
          </p:nvSpPr>
          <p:spPr>
            <a:xfrm>
              <a:off x="4211392" y="3439764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CB7B56-7B93-488F-BE5E-903CAC835960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516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29E57-8088-4569-BC45-4F52CAE4F076}"/>
              </a:ext>
            </a:extLst>
          </p:cNvPr>
          <p:cNvCxnSpPr/>
          <p:nvPr/>
        </p:nvCxnSpPr>
        <p:spPr>
          <a:xfrm>
            <a:off x="0" y="425002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626C0E7-2AE3-48E7-BD62-A97013960A49}"/>
              </a:ext>
            </a:extLst>
          </p:cNvPr>
          <p:cNvGrpSpPr/>
          <p:nvPr/>
        </p:nvGrpSpPr>
        <p:grpSpPr>
          <a:xfrm>
            <a:off x="976313" y="5068237"/>
            <a:ext cx="1828800" cy="1354764"/>
            <a:chOff x="976313" y="2240924"/>
            <a:chExt cx="1828800" cy="13547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5B38520-6085-4BF4-9670-841B3B785CD5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3</a:t>
              </a:r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5A9955D5-072F-4511-8794-69DE44E2A7A8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4A0BBB-BD6D-4BDD-BD4F-EE544EF447BC}"/>
              </a:ext>
            </a:extLst>
          </p:cNvPr>
          <p:cNvGrpSpPr/>
          <p:nvPr/>
        </p:nvGrpSpPr>
        <p:grpSpPr>
          <a:xfrm>
            <a:off x="4547093" y="4697232"/>
            <a:ext cx="746974" cy="1725769"/>
            <a:chOff x="4211392" y="2099256"/>
            <a:chExt cx="746974" cy="172576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1DF68BE-4577-4F71-8996-0EA6E0286C45}"/>
                </a:ext>
              </a:extLst>
            </p:cNvPr>
            <p:cNvSpPr/>
            <p:nvPr/>
          </p:nvSpPr>
          <p:spPr>
            <a:xfrm>
              <a:off x="4211393" y="2099256"/>
              <a:ext cx="746973" cy="172576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1352BCC-0D2F-4BE5-A98E-DD9DC346ADB8}"/>
                </a:ext>
              </a:extLst>
            </p:cNvPr>
            <p:cNvSpPr/>
            <p:nvPr/>
          </p:nvSpPr>
          <p:spPr>
            <a:xfrm>
              <a:off x="4211392" y="2499462"/>
              <a:ext cx="746974" cy="205101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5B9A6DB-D793-448D-8B2E-1B6BBDB79819}"/>
                </a:ext>
              </a:extLst>
            </p:cNvPr>
            <p:cNvSpPr/>
            <p:nvPr/>
          </p:nvSpPr>
          <p:spPr>
            <a:xfrm>
              <a:off x="4211392" y="3206839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49519D-608A-40AD-99E2-33D320F9D196}"/>
                </a:ext>
              </a:extLst>
            </p:cNvPr>
            <p:cNvSpPr/>
            <p:nvPr/>
          </p:nvSpPr>
          <p:spPr>
            <a:xfrm>
              <a:off x="4211392" y="3439764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E118C9D-37D1-4C50-9962-9183EB705B40}"/>
              </a:ext>
            </a:extLst>
          </p:cNvPr>
          <p:cNvGrpSpPr/>
          <p:nvPr/>
        </p:nvGrpSpPr>
        <p:grpSpPr>
          <a:xfrm>
            <a:off x="7036047" y="5068237"/>
            <a:ext cx="1828800" cy="1354764"/>
            <a:chOff x="976313" y="2240924"/>
            <a:chExt cx="1828800" cy="13547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C26B052-6ABA-460F-9843-A8A55DC099F5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4</a:t>
              </a:r>
            </a:p>
          </p:txBody>
        </p: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57DD0FB3-A88E-43D0-91BE-1FAD1B60301D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1331C8-32EB-4B6E-A91B-E47E2972A652}"/>
              </a:ext>
            </a:extLst>
          </p:cNvPr>
          <p:cNvGrpSpPr/>
          <p:nvPr/>
        </p:nvGrpSpPr>
        <p:grpSpPr>
          <a:xfrm>
            <a:off x="10606826" y="4697232"/>
            <a:ext cx="746974" cy="1725769"/>
            <a:chOff x="4211392" y="2099256"/>
            <a:chExt cx="746974" cy="172576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EC58DD5-AFC7-4930-9EF8-A3C2E8642D00}"/>
                </a:ext>
              </a:extLst>
            </p:cNvPr>
            <p:cNvSpPr/>
            <p:nvPr/>
          </p:nvSpPr>
          <p:spPr>
            <a:xfrm>
              <a:off x="4211393" y="2099256"/>
              <a:ext cx="746973" cy="172576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36D044F-5714-43CF-8D84-67D6939233A7}"/>
                </a:ext>
              </a:extLst>
            </p:cNvPr>
            <p:cNvSpPr/>
            <p:nvPr/>
          </p:nvSpPr>
          <p:spPr>
            <a:xfrm>
              <a:off x="4211392" y="2499462"/>
              <a:ext cx="746974" cy="205101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D8BF621-CAB2-454C-B6FE-1DD0EC8BDE1B}"/>
                </a:ext>
              </a:extLst>
            </p:cNvPr>
            <p:cNvSpPr/>
            <p:nvPr/>
          </p:nvSpPr>
          <p:spPr>
            <a:xfrm>
              <a:off x="4211392" y="3206839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1508D75-553D-4909-AAEC-E76E00A083E6}"/>
                </a:ext>
              </a:extLst>
            </p:cNvPr>
            <p:cNvSpPr/>
            <p:nvPr/>
          </p:nvSpPr>
          <p:spPr>
            <a:xfrm>
              <a:off x="4211392" y="3439764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7FD46E8E-C2A7-489D-A3A4-453C0D07D8F3}"/>
              </a:ext>
            </a:extLst>
          </p:cNvPr>
          <p:cNvSpPr/>
          <p:nvPr/>
        </p:nvSpPr>
        <p:spPr>
          <a:xfrm>
            <a:off x="8939237" y="2257760"/>
            <a:ext cx="1741978" cy="968283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REQUEST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365406FD-97CC-44F6-BAAA-E8F4188303D0}"/>
              </a:ext>
            </a:extLst>
          </p:cNvPr>
          <p:cNvSpPr/>
          <p:nvPr/>
        </p:nvSpPr>
        <p:spPr>
          <a:xfrm>
            <a:off x="2433892" y="5099859"/>
            <a:ext cx="2139644" cy="970758"/>
          </a:xfrm>
          <a:prstGeom prst="leftRightArrow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ACCEPT</a:t>
            </a:r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E1D5242E-2FAF-4C87-8442-456A7A281C08}"/>
              </a:ext>
            </a:extLst>
          </p:cNvPr>
          <p:cNvSpPr/>
          <p:nvPr/>
        </p:nvSpPr>
        <p:spPr>
          <a:xfrm>
            <a:off x="8538549" y="5039201"/>
            <a:ext cx="2139644" cy="1023986"/>
          </a:xfrm>
          <a:prstGeom prst="leftRightArrow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SOCKET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DFCE97B-26E0-47A1-83D3-29BBE2769606}"/>
              </a:ext>
            </a:extLst>
          </p:cNvPr>
          <p:cNvSpPr/>
          <p:nvPr/>
        </p:nvSpPr>
        <p:spPr>
          <a:xfrm flipH="1">
            <a:off x="2432216" y="5097438"/>
            <a:ext cx="1741975" cy="968283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ACCEPT</a:t>
            </a:r>
          </a:p>
        </p:txBody>
      </p:sp>
    </p:spTree>
    <p:extLst>
      <p:ext uri="{BB962C8B-B14F-4D97-AF65-F5344CB8AC3E}">
        <p14:creationId xmlns:p14="http://schemas.microsoft.com/office/powerpoint/2010/main" val="423806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09A0-91D7-4A61-B159-0ED9FEFF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D32F-AD1A-40ED-8016-D2C757F0C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Allow information to be sent either way at any time.</a:t>
            </a:r>
          </a:p>
          <a:p>
            <a:r>
              <a:rPr lang="en-US"/>
              <a:t>You use websockets by listening for events on them.</a:t>
            </a:r>
          </a:p>
          <a:p>
            <a:pPr lvl="1"/>
            <a:r>
              <a:rPr lang="en-US"/>
              <a:t>Events are similar to mousePressed</a:t>
            </a:r>
          </a:p>
          <a:p>
            <a:pPr lvl="1"/>
            <a:r>
              <a:rPr lang="en-US"/>
              <a:t>It’s similar to a subscription (Twitter or YouTube notification)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9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B34D-07FC-4503-BC44-ABAC7C25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Sockets.io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4C3C-6AF4-4BF3-B871-97EC3B07B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the library that we’re using to use web sockets.</a:t>
            </a:r>
          </a:p>
          <a:p>
            <a:r>
              <a:rPr lang="en-US"/>
              <a:t>Once a socket is made, we can </a:t>
            </a:r>
            <a:r>
              <a:rPr lang="en-US" b="1"/>
              <a:t>emit</a:t>
            </a:r>
            <a:r>
              <a:rPr lang="en-US"/>
              <a:t> (send) and </a:t>
            </a:r>
            <a:r>
              <a:rPr lang="en-US" b="1"/>
              <a:t>listen</a:t>
            </a:r>
            <a:r>
              <a:rPr lang="en-US"/>
              <a:t> (receive).</a:t>
            </a:r>
          </a:p>
        </p:txBody>
      </p:sp>
    </p:spTree>
    <p:extLst>
      <p:ext uri="{BB962C8B-B14F-4D97-AF65-F5344CB8AC3E}">
        <p14:creationId xmlns:p14="http://schemas.microsoft.com/office/powerpoint/2010/main" val="70389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712B-A9A8-4831-B30B-90208508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Need To Do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392A19-707D-4A04-87BA-D68E9B13AC70}"/>
              </a:ext>
            </a:extLst>
          </p:cNvPr>
          <p:cNvGrpSpPr/>
          <p:nvPr/>
        </p:nvGrpSpPr>
        <p:grpSpPr>
          <a:xfrm>
            <a:off x="7518400" y="2751618"/>
            <a:ext cx="1828800" cy="1354764"/>
            <a:chOff x="976313" y="2240924"/>
            <a:chExt cx="1828800" cy="13547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88ED84-B7B8-45E4-9211-DE7FD804CCCB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B</a:t>
              </a: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EFCEA123-BFDD-488F-A6F6-824154A9D4B3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36EA007-7F54-42DE-8C72-1E74E6B5AF8B}"/>
              </a:ext>
            </a:extLst>
          </p:cNvPr>
          <p:cNvGrpSpPr/>
          <p:nvPr/>
        </p:nvGrpSpPr>
        <p:grpSpPr>
          <a:xfrm>
            <a:off x="2844800" y="2751618"/>
            <a:ext cx="1828800" cy="1354764"/>
            <a:chOff x="976313" y="2240924"/>
            <a:chExt cx="1828800" cy="13547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D02190-1F07-4353-B304-2C6E8B1FB10E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7030A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A</a:t>
              </a:r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9C91B9F2-6191-49BE-A2C4-3C17F19698C6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8D7F272-B22F-4B89-A62D-0CF673B083BE}"/>
              </a:ext>
            </a:extLst>
          </p:cNvPr>
          <p:cNvSpPr/>
          <p:nvPr/>
        </p:nvSpPr>
        <p:spPr>
          <a:xfrm>
            <a:off x="4869264" y="2699432"/>
            <a:ext cx="2887722" cy="1070285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114197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712B-A9A8-4831-B30B-90208508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Sockets.io Allows Us To Do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392A19-707D-4A04-87BA-D68E9B13AC70}"/>
              </a:ext>
            </a:extLst>
          </p:cNvPr>
          <p:cNvGrpSpPr/>
          <p:nvPr/>
        </p:nvGrpSpPr>
        <p:grpSpPr>
          <a:xfrm>
            <a:off x="8416345" y="2709724"/>
            <a:ext cx="1828800" cy="1354764"/>
            <a:chOff x="976313" y="2240924"/>
            <a:chExt cx="1828800" cy="13547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88ED84-B7B8-45E4-9211-DE7FD804CCCB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B</a:t>
              </a: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EFCEA123-BFDD-488F-A6F6-824154A9D4B3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36EA007-7F54-42DE-8C72-1E74E6B5AF8B}"/>
              </a:ext>
            </a:extLst>
          </p:cNvPr>
          <p:cNvGrpSpPr/>
          <p:nvPr/>
        </p:nvGrpSpPr>
        <p:grpSpPr>
          <a:xfrm>
            <a:off x="1946857" y="2699432"/>
            <a:ext cx="1828800" cy="1354764"/>
            <a:chOff x="976313" y="2240924"/>
            <a:chExt cx="1828800" cy="13547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D02190-1F07-4353-B304-2C6E8B1FB10E}"/>
                </a:ext>
              </a:extLst>
            </p:cNvPr>
            <p:cNvSpPr/>
            <p:nvPr/>
          </p:nvSpPr>
          <p:spPr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7030A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/>
                <a:t>A</a:t>
              </a:r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9C91B9F2-6191-49BE-A2C4-3C17F19698C6}"/>
                </a:ext>
              </a:extLst>
            </p:cNvPr>
            <p:cNvSpPr/>
            <p:nvPr/>
          </p:nvSpPr>
          <p:spPr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D1739A-0DC2-40E6-80A1-72548CE6E802}"/>
              </a:ext>
            </a:extLst>
          </p:cNvPr>
          <p:cNvGrpSpPr/>
          <p:nvPr/>
        </p:nvGrpSpPr>
        <p:grpSpPr>
          <a:xfrm>
            <a:off x="5722514" y="2380613"/>
            <a:ext cx="746974" cy="1725769"/>
            <a:chOff x="4211392" y="2099256"/>
            <a:chExt cx="746974" cy="17257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0B6A6E-2B96-47D9-A8E2-25A0A67016D0}"/>
                </a:ext>
              </a:extLst>
            </p:cNvPr>
            <p:cNvSpPr/>
            <p:nvPr/>
          </p:nvSpPr>
          <p:spPr>
            <a:xfrm>
              <a:off x="4211393" y="2099256"/>
              <a:ext cx="746973" cy="172576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1FC1F0-CEF0-4F27-837E-BAA78DED1694}"/>
                </a:ext>
              </a:extLst>
            </p:cNvPr>
            <p:cNvSpPr/>
            <p:nvPr/>
          </p:nvSpPr>
          <p:spPr>
            <a:xfrm>
              <a:off x="4211392" y="2499462"/>
              <a:ext cx="746974" cy="205101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C31A48-4F0C-4AC0-B619-B7CADA886CF1}"/>
                </a:ext>
              </a:extLst>
            </p:cNvPr>
            <p:cNvSpPr/>
            <p:nvPr/>
          </p:nvSpPr>
          <p:spPr>
            <a:xfrm>
              <a:off x="4211392" y="3206839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21168E-9898-44EC-9AB6-3B7E5C84AD7C}"/>
                </a:ext>
              </a:extLst>
            </p:cNvPr>
            <p:cNvSpPr/>
            <p:nvPr/>
          </p:nvSpPr>
          <p:spPr>
            <a:xfrm>
              <a:off x="4211392" y="3439764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8D7F272-B22F-4B89-A62D-0CF673B083BE}"/>
              </a:ext>
            </a:extLst>
          </p:cNvPr>
          <p:cNvSpPr/>
          <p:nvPr/>
        </p:nvSpPr>
        <p:spPr>
          <a:xfrm>
            <a:off x="3657599" y="2682807"/>
            <a:ext cx="2192503" cy="1070285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MESSAGE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140F7D1-3B7B-439E-9998-DFAEE4D336B0}"/>
              </a:ext>
            </a:extLst>
          </p:cNvPr>
          <p:cNvSpPr/>
          <p:nvPr/>
        </p:nvSpPr>
        <p:spPr>
          <a:xfrm>
            <a:off x="6549009" y="2702111"/>
            <a:ext cx="2192503" cy="1070285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422939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567</Words>
  <Application>Microsoft Office PowerPoint</Application>
  <PresentationFormat>Widescreen</PresentationFormat>
  <Paragraphs>131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Roboto Slab</vt:lpstr>
      <vt:lpstr>Source Sans Pro</vt:lpstr>
      <vt:lpstr>Source Sans Pro Black</vt:lpstr>
      <vt:lpstr>Office Theme</vt:lpstr>
      <vt:lpstr>Networking</vt:lpstr>
      <vt:lpstr>Jackbox Party Pack</vt:lpstr>
      <vt:lpstr>The Normal Way The Web Works</vt:lpstr>
      <vt:lpstr>What We Need To Do</vt:lpstr>
      <vt:lpstr>Web Sockets</vt:lpstr>
      <vt:lpstr>Web Sockets</vt:lpstr>
      <vt:lpstr>Sockets.io</vt:lpstr>
      <vt:lpstr>What We Need To Do</vt:lpstr>
      <vt:lpstr>What Sockets.io Allows Us To Do</vt:lpstr>
      <vt:lpstr>Sockets.io</vt:lpstr>
      <vt:lpstr>PowerPoint Presentation</vt:lpstr>
      <vt:lpstr>PowerPoint Presentation</vt:lpstr>
      <vt:lpstr>Rooms</vt:lpstr>
      <vt:lpstr>Rooms</vt:lpstr>
      <vt:lpstr>Rooms</vt:lpstr>
      <vt:lpstr>IDs</vt:lpstr>
      <vt:lpstr>Sockets Template</vt:lpstr>
      <vt:lpstr>Add Your Circle To The Screen</vt:lpstr>
      <vt:lpstr>Add Your Circle To The Screen</vt:lpstr>
      <vt:lpstr>Next Time, in IMM120</vt:lpstr>
      <vt:lpstr>April 27th </vt:lpstr>
      <vt:lpstr>Try Another Networking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</dc:title>
  <dc:creator>Christopher Hallberg</dc:creator>
  <cp:lastModifiedBy>Christopher Hallberg</cp:lastModifiedBy>
  <cp:revision>31</cp:revision>
  <dcterms:created xsi:type="dcterms:W3CDTF">2018-04-09T17:26:06Z</dcterms:created>
  <dcterms:modified xsi:type="dcterms:W3CDTF">2018-04-09T20:15:08Z</dcterms:modified>
</cp:coreProperties>
</file>