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5" r:id="rId3"/>
    <p:sldId id="258" r:id="rId4"/>
    <p:sldId id="263" r:id="rId5"/>
    <p:sldId id="257" r:id="rId6"/>
    <p:sldId id="259" r:id="rId7"/>
    <p:sldId id="260" r:id="rId8"/>
    <p:sldId id="262" r:id="rId9"/>
    <p:sldId id="261" r:id="rId10"/>
    <p:sldId id="264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10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1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3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6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7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1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3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9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7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9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7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F7E7C-9DB5-463E-B359-79A0FA341C43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83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5037-9B01-4BCA-BB46-05D48208F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IMM 120 / CSC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19B89-2CB9-4848-9773-200DE467C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221706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4BEE0-1CA5-4A17-9ACC-4211EF91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Learning to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83C34-DA6F-4265-AE88-092423D0D0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"All programmers are playwrights and all computers are terrible actors.“</a:t>
            </a:r>
          </a:p>
          <a:p>
            <a:r>
              <a:rPr lang="en-US" dirty="0"/>
              <a:t>~ Anonymous</a:t>
            </a:r>
          </a:p>
        </p:txBody>
      </p:sp>
    </p:spTree>
    <p:extLst>
      <p:ext uri="{BB962C8B-B14F-4D97-AF65-F5344CB8AC3E}">
        <p14:creationId xmlns:p14="http://schemas.microsoft.com/office/powerpoint/2010/main" val="99467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8571-F124-4B5E-A1EE-ECFF230A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it’s like to learn to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2B3F5-E352-4B17-9FCA-03FAFCF18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learning a foreign language</a:t>
            </a:r>
          </a:p>
          <a:p>
            <a:r>
              <a:rPr lang="en-US" dirty="0"/>
              <a:t>Like learning a new way to think (algorithmically)</a:t>
            </a:r>
          </a:p>
          <a:p>
            <a:r>
              <a:rPr lang="en-US" dirty="0"/>
              <a:t>Learning a formal way of breaking down problems into steps</a:t>
            </a:r>
          </a:p>
        </p:txBody>
      </p:sp>
    </p:spTree>
    <p:extLst>
      <p:ext uri="{BB962C8B-B14F-4D97-AF65-F5344CB8AC3E}">
        <p14:creationId xmlns:p14="http://schemas.microsoft.com/office/powerpoint/2010/main" val="288652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F51D-71AE-4CAD-8B9B-8FF2370C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p5.js and </a:t>
            </a:r>
            <a:r>
              <a:rPr lang="en-US" dirty="0" err="1"/>
              <a:t>Codepen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A2A9B-3BA9-4CD6-8839-E59013ECEA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we’re going to learn how to program</a:t>
            </a:r>
          </a:p>
        </p:txBody>
      </p:sp>
    </p:spTree>
    <p:extLst>
      <p:ext uri="{BB962C8B-B14F-4D97-AF65-F5344CB8AC3E}">
        <p14:creationId xmlns:p14="http://schemas.microsoft.com/office/powerpoint/2010/main" val="597961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735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4373B-4614-4EAE-B836-6561772EA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https://cdpn.io/e/ZyrdYG</a:t>
            </a:r>
            <a:br>
              <a:rPr lang="en-US" b="1" dirty="0"/>
            </a:br>
            <a:r>
              <a:rPr lang="en-US" sz="3600" b="1" dirty="0"/>
              <a:t>p5.js coding template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4260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C0DAF-0B82-4FCE-9C11-6493D6D0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CA82D-3B2D-4BD6-A5FB-3D7D42106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Minute Surveys</a:t>
            </a:r>
          </a:p>
        </p:txBody>
      </p:sp>
    </p:spTree>
    <p:extLst>
      <p:ext uri="{BB962C8B-B14F-4D97-AF65-F5344CB8AC3E}">
        <p14:creationId xmlns:p14="http://schemas.microsoft.com/office/powerpoint/2010/main" val="390148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50BC-FD5A-4851-9CAC-9F0398AA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0. About the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CAAAA-9460-4E51-B850-568657514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48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99DF-2C4C-48D1-BAFB-E267319A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Name is </a:t>
            </a:r>
            <a:r>
              <a:rPr lang="en-US" b="1" dirty="0">
                <a:latin typeface="+mn-lt"/>
              </a:rPr>
              <a:t>Chris Hallberg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71809-3B26-44DC-830C-A54DC35BCC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crhallberg@gmail.com</a:t>
            </a:r>
          </a:p>
          <a:p>
            <a:r>
              <a:rPr lang="en-US" dirty="0"/>
              <a:t>Office: Top of the stairs, right, end of the hall</a:t>
            </a:r>
          </a:p>
          <a:p>
            <a:r>
              <a:rPr lang="en-US" dirty="0"/>
              <a:t>Office Hours: 10am until class every Monday</a:t>
            </a:r>
          </a:p>
        </p:txBody>
      </p:sp>
    </p:spTree>
    <p:extLst>
      <p:ext uri="{BB962C8B-B14F-4D97-AF65-F5344CB8AC3E}">
        <p14:creationId xmlns:p14="http://schemas.microsoft.com/office/powerpoint/2010/main" val="1833834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0266-32B5-4FD4-AB33-B41AD7E1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5F961-22C5-4396-8D2C-637452944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There is no textbook for the class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Make: Getting Started with p5.js</a:t>
            </a:r>
          </a:p>
          <a:p>
            <a:pPr lvl="1"/>
            <a:r>
              <a:rPr lang="en-US" dirty="0"/>
              <a:t>by Lauren McCarthy (creator of p5.js)</a:t>
            </a:r>
          </a:p>
          <a:p>
            <a:r>
              <a:rPr lang="en-US" dirty="0"/>
              <a:t>JavaScript: The Good Parts</a:t>
            </a:r>
          </a:p>
          <a:p>
            <a:pPr lvl="1"/>
            <a:r>
              <a:rPr lang="en-US" dirty="0"/>
              <a:t>by Douglas </a:t>
            </a:r>
            <a:r>
              <a:rPr lang="en-US" dirty="0" err="1"/>
              <a:t>Crockford</a:t>
            </a:r>
            <a:endParaRPr lang="en-US" dirty="0"/>
          </a:p>
          <a:p>
            <a:r>
              <a:rPr lang="en-US" dirty="0"/>
              <a:t>The Nature of Code </a:t>
            </a:r>
          </a:p>
          <a:p>
            <a:pPr lvl="1"/>
            <a:r>
              <a:rPr lang="en-US" dirty="0"/>
              <a:t>by Daniel </a:t>
            </a:r>
            <a:r>
              <a:rPr lang="en-US" dirty="0" err="1"/>
              <a:t>Shiffman</a:t>
            </a:r>
            <a:r>
              <a:rPr lang="en-US" dirty="0"/>
              <a:t> (online)</a:t>
            </a:r>
          </a:p>
        </p:txBody>
      </p:sp>
    </p:spTree>
    <p:extLst>
      <p:ext uri="{BB962C8B-B14F-4D97-AF65-F5344CB8AC3E}">
        <p14:creationId xmlns:p14="http://schemas.microsoft.com/office/powerpoint/2010/main" val="381454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BB86-5546-4667-A4D3-347A3F8F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5A5FB-E253-417F-B368-436B89DEE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Important Links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GitHub: https://github.com/crhallberg</a:t>
            </a:r>
            <a:r>
              <a:rPr lang="en-US"/>
              <a:t>/IMM120/tree/fall17</a:t>
            </a:r>
            <a:endParaRPr lang="en-US" dirty="0"/>
          </a:p>
          <a:p>
            <a:r>
              <a:rPr lang="en-US" dirty="0" err="1"/>
              <a:t>Codepen</a:t>
            </a:r>
            <a:r>
              <a:rPr lang="en-US" dirty="0"/>
              <a:t>: https://cdpn.io/e/ZyrdYG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868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F40F-DCA0-46D2-A93E-CD62FF333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86FDD-D157-4F0D-A6DA-16AD1B533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14 classes in this semester</a:t>
            </a:r>
          </a:p>
          <a:p>
            <a:r>
              <a:rPr lang="en-US" dirty="0"/>
              <a:t>Right now, 9 of them are instructional</a:t>
            </a:r>
          </a:p>
          <a:p>
            <a:r>
              <a:rPr lang="en-US" dirty="0"/>
              <a:t>2 are time for the midterm</a:t>
            </a:r>
          </a:p>
          <a:p>
            <a:r>
              <a:rPr lang="en-US" dirty="0"/>
              <a:t>2 are time for the final project</a:t>
            </a:r>
          </a:p>
        </p:txBody>
      </p:sp>
    </p:spTree>
    <p:extLst>
      <p:ext uri="{BB962C8B-B14F-4D97-AF65-F5344CB8AC3E}">
        <p14:creationId xmlns:p14="http://schemas.microsoft.com/office/powerpoint/2010/main" val="1627634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B039-0550-4904-A057-A19BEEEB0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60DA2-918B-4703-A253-3CBB618DE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Your final grade will consist of*: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15% for attendance</a:t>
            </a:r>
          </a:p>
          <a:p>
            <a:r>
              <a:rPr lang="en-US" dirty="0"/>
              <a:t>25% of all Homework</a:t>
            </a:r>
          </a:p>
          <a:p>
            <a:r>
              <a:rPr lang="en-US" dirty="0"/>
              <a:t>25% for your midterm project</a:t>
            </a:r>
          </a:p>
          <a:p>
            <a:r>
              <a:rPr lang="en-US" dirty="0"/>
              <a:t>35% for your final project</a:t>
            </a:r>
          </a:p>
        </p:txBody>
      </p:sp>
      <p:pic>
        <p:nvPicPr>
          <p:cNvPr id="1026" name="Picture 2" descr="https://i0.wp.com/greatcollegeadvice.com/wp-content/uploads/2008/11/slide15.jpg">
            <a:extLst>
              <a:ext uri="{FF2B5EF4-FFF2-40B4-BE49-F238E27FC236}">
                <a16:creationId xmlns:a16="http://schemas.microsoft.com/office/drawing/2014/main" id="{F736F056-0A2C-429C-9E0E-400E2D35C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560" y="1690688"/>
            <a:ext cx="4587240" cy="34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501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B039-0550-4904-A057-A19BEEEB0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60DA2-918B-4703-A253-3CBB618DE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Your final grade will consist of </a:t>
            </a:r>
            <a:r>
              <a:rPr lang="en-US" sz="4400" b="1" dirty="0"/>
              <a:t>* </a:t>
            </a:r>
            <a:r>
              <a:rPr lang="en-US" b="1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15% for attendance</a:t>
            </a:r>
          </a:p>
          <a:p>
            <a:r>
              <a:rPr lang="en-US" dirty="0"/>
              <a:t>25% of all Homework</a:t>
            </a:r>
          </a:p>
          <a:p>
            <a:r>
              <a:rPr lang="en-US" dirty="0"/>
              <a:t>25% for your midterm project</a:t>
            </a:r>
          </a:p>
          <a:p>
            <a:r>
              <a:rPr lang="en-US" dirty="0"/>
              <a:t>35% for your final project</a:t>
            </a:r>
          </a:p>
        </p:txBody>
      </p:sp>
      <p:pic>
        <p:nvPicPr>
          <p:cNvPr id="1026" name="Picture 2" descr="https://i0.wp.com/greatcollegeadvice.com/wp-content/uploads/2008/11/slide15.jpg">
            <a:extLst>
              <a:ext uri="{FF2B5EF4-FFF2-40B4-BE49-F238E27FC236}">
                <a16:creationId xmlns:a16="http://schemas.microsoft.com/office/drawing/2014/main" id="{F736F056-0A2C-429C-9E0E-400E2D35C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560" y="1690688"/>
            <a:ext cx="4587240" cy="34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024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F408-2751-4F40-9381-5402B8EE4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Minute Surveys</a:t>
            </a:r>
          </a:p>
        </p:txBody>
      </p:sp>
      <p:pic>
        <p:nvPicPr>
          <p:cNvPr id="2050" name="Picture 2" descr="Picture of a minute survey">
            <a:extLst>
              <a:ext uri="{FF2B5EF4-FFF2-40B4-BE49-F238E27FC236}">
                <a16:creationId xmlns:a16="http://schemas.microsoft.com/office/drawing/2014/main" id="{852138D6-4A96-4924-B41E-6C76FF698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441" y="1690688"/>
            <a:ext cx="3989117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49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295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IMM 120 / CSC 101</vt:lpstr>
      <vt:lpstr>0. About the Class</vt:lpstr>
      <vt:lpstr>My Name is Chris Hallberg</vt:lpstr>
      <vt:lpstr>About the Class</vt:lpstr>
      <vt:lpstr>About the Class</vt:lpstr>
      <vt:lpstr>About the Class</vt:lpstr>
      <vt:lpstr>About the Class</vt:lpstr>
      <vt:lpstr>About the Class</vt:lpstr>
      <vt:lpstr>Minute Surveys</vt:lpstr>
      <vt:lpstr>1. Learning to Program</vt:lpstr>
      <vt:lpstr>What it’s like to learn to program</vt:lpstr>
      <vt:lpstr>2. p5.js and Codepen</vt:lpstr>
      <vt:lpstr>PowerPoint Presentation</vt:lpstr>
      <vt:lpstr>https://cdpn.io/e/ZyrdYG p5.js coding template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 120 / CSC 101</dc:title>
  <dc:creator>Christopher Hallberg</dc:creator>
  <cp:lastModifiedBy>Christopher Hallberg</cp:lastModifiedBy>
  <cp:revision>8</cp:revision>
  <dcterms:created xsi:type="dcterms:W3CDTF">2017-09-04T23:06:03Z</dcterms:created>
  <dcterms:modified xsi:type="dcterms:W3CDTF">2017-09-04T23:33:12Z</dcterms:modified>
</cp:coreProperties>
</file>