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1" r:id="rId3"/>
    <p:sldId id="303" r:id="rId4"/>
    <p:sldId id="307" r:id="rId5"/>
    <p:sldId id="308" r:id="rId6"/>
    <p:sldId id="302" r:id="rId7"/>
    <p:sldId id="304" r:id="rId8"/>
    <p:sldId id="305" r:id="rId9"/>
    <p:sldId id="309" r:id="rId10"/>
    <p:sldId id="306" r:id="rId11"/>
    <p:sldId id="260" r:id="rId12"/>
    <p:sldId id="274" r:id="rId13"/>
    <p:sldId id="272" r:id="rId14"/>
    <p:sldId id="273" r:id="rId15"/>
    <p:sldId id="297" r:id="rId16"/>
    <p:sldId id="267" r:id="rId17"/>
    <p:sldId id="262" r:id="rId18"/>
    <p:sldId id="275" r:id="rId19"/>
    <p:sldId id="263" r:id="rId20"/>
    <p:sldId id="277" r:id="rId21"/>
    <p:sldId id="279" r:id="rId22"/>
    <p:sldId id="280" r:id="rId23"/>
    <p:sldId id="264" r:id="rId24"/>
    <p:sldId id="265" r:id="rId25"/>
    <p:sldId id="268" r:id="rId26"/>
    <p:sldId id="296" r:id="rId27"/>
    <p:sldId id="270" r:id="rId28"/>
    <p:sldId id="269" r:id="rId29"/>
    <p:sldId id="295" r:id="rId30"/>
    <p:sldId id="292" r:id="rId31"/>
    <p:sldId id="293" r:id="rId32"/>
    <p:sldId id="294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682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075D-F6A5-4A8E-8C53-0D6C9961BB3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9D94-F21E-4FB0-A912-4DD08569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segue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F9D94-F21E-4FB0-A912-4DD085698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65-624D-4768-AD92-113B3D38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 and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221-B923-4C53-A11D-F7C0D534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A4F3-395B-443E-B807-B3647312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3D77-881D-42CD-8786-8AED14433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Questions and more downloads: </a:t>
            </a:r>
          </a:p>
          <a:p>
            <a:r>
              <a:rPr lang="en-US" sz="3200" b="1"/>
              <a:t>https://postimg.cc/gallery/2wrxm8h9w/</a:t>
            </a:r>
          </a:p>
        </p:txBody>
      </p:sp>
    </p:spTree>
    <p:extLst>
      <p:ext uri="{BB962C8B-B14F-4D97-AF65-F5344CB8AC3E}">
        <p14:creationId xmlns:p14="http://schemas.microsoft.com/office/powerpoint/2010/main" val="301810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(from a folder or 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E7B-0E6D-4122-9230-D9C28C1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58E-3110-43B8-8046-7D128044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Motion video and objects</a:t>
            </a:r>
          </a:p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302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B478-6716-4207-9539-18F8B452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F933-D71E-4270-9CE3-66ED80D63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processing.org</a:t>
            </a:r>
          </a:p>
        </p:txBody>
      </p:sp>
    </p:spTree>
    <p:extLst>
      <p:ext uri="{BB962C8B-B14F-4D97-AF65-F5344CB8AC3E}">
        <p14:creationId xmlns:p14="http://schemas.microsoft.com/office/powerpoint/2010/main" val="4656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96A-FD59-4D7E-A561-DE96B70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03BD-04F9-42EC-9AD0-45581315A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to fire up Processing</a:t>
            </a:r>
          </a:p>
        </p:txBody>
      </p:sp>
    </p:spTree>
    <p:extLst>
      <p:ext uri="{BB962C8B-B14F-4D97-AF65-F5344CB8AC3E}">
        <p14:creationId xmlns:p14="http://schemas.microsoft.com/office/powerpoint/2010/main" val="3124987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514-5DF3-4C44-81BC-F8E0ED90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44F0-AB24-4846-BEC1-7DC86B24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856-40FA-48E2-B9F9-3F5E5B1F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147-F2E2-4919-9B7C-80EF4ED0C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Digital Clock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1C7F7-7FC6-41D4-B626-D96529B52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text(“string”/number, x, y);</a:t>
            </a:r>
          </a:p>
          <a:p>
            <a:r>
              <a:rPr lang="en-US"/>
              <a:t>textSize(##);</a:t>
            </a:r>
          </a:p>
          <a:p>
            <a:r>
              <a:rPr lang="en-US"/>
              <a:t>textAlign(CENTER, CENTER);</a:t>
            </a:r>
          </a:p>
          <a:p>
            <a:endParaRPr lang="en-US"/>
          </a:p>
          <a:p>
            <a:r>
              <a:rPr lang="en-US">
                <a:solidFill>
                  <a:srgbClr val="FF3399"/>
                </a:solidFill>
              </a:rPr>
              <a:t>p5.js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6AA32-39AF-4ED3-8F09-32CACA2EC168}"/>
              </a:ext>
            </a:extLst>
          </p:cNvPr>
          <p:cNvSpPr/>
          <p:nvPr/>
        </p:nvSpPr>
        <p:spPr>
          <a:xfrm>
            <a:off x="838200" y="2562896"/>
            <a:ext cx="4559121" cy="34337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rgbClr val="FFFF00"/>
                </a:solidFill>
              </a:rPr>
              <a:t>5:48:12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B748-123C-44CE-BBF4-1ACA0EE4D46D}"/>
              </a:ext>
            </a:extLst>
          </p:cNvPr>
          <p:cNvSpPr txBox="1"/>
          <p:nvPr/>
        </p:nvSpPr>
        <p:spPr>
          <a:xfrm>
            <a:off x="4872074" y="437881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2571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A0EA2-4843-4434-8599-2D6B1BAB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E5168-23A5-47A5-940A-EC603936C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92C-3CB2-44CB-962F-4DF646E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601-E057-412B-9C9B-CC1978B7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that run once when they are triggered.</a:t>
            </a:r>
          </a:p>
          <a:p>
            <a:r>
              <a:rPr lang="en-US" b="1"/>
              <a:t>mousePressed</a:t>
            </a:r>
            <a:r>
              <a:rPr lang="en-US"/>
              <a:t> is triggered when the mouse is pressed in</a:t>
            </a:r>
          </a:p>
          <a:p>
            <a:pPr lvl="1"/>
            <a:r>
              <a:rPr lang="en-US"/>
              <a:t>Info in mouseX, mouseY</a:t>
            </a:r>
          </a:p>
          <a:p>
            <a:r>
              <a:rPr lang="en-US" b="1"/>
              <a:t>keyPressed</a:t>
            </a:r>
            <a:r>
              <a:rPr lang="en-US"/>
              <a:t> is triggered when a key is pressed down</a:t>
            </a:r>
          </a:p>
          <a:p>
            <a:pPr lvl="1"/>
            <a:r>
              <a:rPr lang="en-US"/>
              <a:t>Info in key and keycode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key</a:t>
            </a:r>
            <a:r>
              <a:rPr lang="en-US"/>
              <a:t> is the letter typed: “a”, “s”, “w”, “d”, “5”</a:t>
            </a:r>
          </a:p>
          <a:p>
            <a:pPr lvl="1"/>
            <a:r>
              <a:rPr lang="en-US"/>
              <a:t>Common </a:t>
            </a:r>
            <a:r>
              <a:rPr lang="en-US">
                <a:solidFill>
                  <a:srgbClr val="FFFF00"/>
                </a:solidFill>
              </a:rPr>
              <a:t>keyCode</a:t>
            </a:r>
            <a:r>
              <a:rPr lang="en-US"/>
              <a:t>s: UP_ARROW, DOWN_ARROW, etc., ENTER, ESCAPE, SPACE, SHIFT, DELETE, BACKSPACE, TAB</a:t>
            </a:r>
          </a:p>
        </p:txBody>
      </p:sp>
    </p:spTree>
    <p:extLst>
      <p:ext uri="{BB962C8B-B14F-4D97-AF65-F5344CB8AC3E}">
        <p14:creationId xmlns:p14="http://schemas.microsoft.com/office/powerpoint/2010/main" val="10883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E19-4ACD-49CE-A464-B189080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an Event in 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B3BA-46AC-4E63-A6FB-E90A8BA9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mousePressed()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ySpeed = -10;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name = name + key;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3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C77-C02B-4068-A804-DD2312F3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ADB-BF82-4B32-827A-635A9FF5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var leftIsPressed = false;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true;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2C7F-C84A-4F61-808E-B510CEA8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keyReleased()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false;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558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E0359-0EC3-456D-8197-4A98BDE4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Modes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462E-BF75-4160-99E1-3FDBCEA1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564</Words>
  <Application>Microsoft Office PowerPoint</Application>
  <PresentationFormat>Widescreen</PresentationFormat>
  <Paragraphs>139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Roboto Slab</vt:lpstr>
      <vt:lpstr>Source Sans Pro</vt:lpstr>
      <vt:lpstr>Source Sans Pro Black</vt:lpstr>
      <vt:lpstr>Office Theme</vt:lpstr>
      <vt:lpstr>Events and Media</vt:lpstr>
      <vt:lpstr>Previously, in IMM120</vt:lpstr>
      <vt:lpstr>Download Processing</vt:lpstr>
      <vt:lpstr>Warm-Up</vt:lpstr>
      <vt:lpstr>Events</vt:lpstr>
      <vt:lpstr>Events</vt:lpstr>
      <vt:lpstr>Writing an Event in p5.js</vt:lpstr>
      <vt:lpstr>Controlling Keys</vt:lpstr>
      <vt:lpstr>Switching Modes</vt:lpstr>
      <vt:lpstr>Images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What About These?</vt:lpstr>
      <vt:lpstr>Combining Boolean Ideas</vt:lpstr>
      <vt:lpstr>Combining Boolean Ideas</vt:lpstr>
      <vt:lpstr>Combining Boolean Ideas</vt:lpstr>
      <vt:lpstr>Combining Boolean Ideas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Sounds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Media</dc:title>
  <dc:creator>Christopher Hallberg</dc:creator>
  <cp:lastModifiedBy>Christopher Hallberg</cp:lastModifiedBy>
  <cp:revision>22</cp:revision>
  <dcterms:created xsi:type="dcterms:W3CDTF">2018-10-01T15:38:01Z</dcterms:created>
  <dcterms:modified xsi:type="dcterms:W3CDTF">2018-10-01T16:49:46Z</dcterms:modified>
</cp:coreProperties>
</file>