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8AAB-6617-465F-A4D4-49F56033E9D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66CA-C0A8-46CC-A0B0-D5D1A2712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1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663C-FFA5-41D1-AAC9-A73E4688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8 – Oct. 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7517C-F6F7-42F2-BD39-1285BB126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Happy Halloween</a:t>
            </a:r>
          </a:p>
        </p:txBody>
      </p:sp>
    </p:spTree>
    <p:extLst>
      <p:ext uri="{BB962C8B-B14F-4D97-AF65-F5344CB8AC3E}">
        <p14:creationId xmlns:p14="http://schemas.microsoft.com/office/powerpoint/2010/main" val="414610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6DEF-FCEB-4735-AD56-FEF56058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E25E-1EDD-4F9C-893C-F8C5352B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Midterms were finished!</a:t>
            </a:r>
          </a:p>
        </p:txBody>
      </p:sp>
    </p:spTree>
    <p:extLst>
      <p:ext uri="{BB962C8B-B14F-4D97-AF65-F5344CB8AC3E}">
        <p14:creationId xmlns:p14="http://schemas.microsoft.com/office/powerpoint/2010/main" val="39292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42A6-BD8B-4BF0-A9CE-E8DE976E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8067-7775-434D-B33E-19AA3572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 Posted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42FC-487C-4E34-AD13-DCBFD6C5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Loops</a:t>
            </a:r>
            <a:br>
              <a:rPr lang="en-US" dirty="0"/>
            </a:br>
            <a:r>
              <a:rPr lang="en-US" dirty="0"/>
              <a:t>2. Lists</a:t>
            </a:r>
            <a:br>
              <a:rPr lang="en-US" dirty="0"/>
            </a:br>
            <a:r>
              <a:rPr lang="en-US" dirty="0"/>
              <a:t>3. DIY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875D-9FC1-4F85-B811-C16EB4FD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Three-Week Plan</a:t>
            </a:r>
          </a:p>
        </p:txBody>
      </p:sp>
    </p:spTree>
    <p:extLst>
      <p:ext uri="{BB962C8B-B14F-4D97-AF65-F5344CB8AC3E}">
        <p14:creationId xmlns:p14="http://schemas.microsoft.com/office/powerpoint/2010/main" val="346023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Source Sans Pro Black</vt:lpstr>
      <vt:lpstr>Office Theme</vt:lpstr>
      <vt:lpstr>Class 8 – Oct. 30</vt:lpstr>
      <vt:lpstr>Previously, in IMM120</vt:lpstr>
      <vt:lpstr>Collisions</vt:lpstr>
      <vt:lpstr>1. Loops 2. Lists 3. DIY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Hallberg</dc:creator>
  <cp:lastModifiedBy>Christopher Hallberg</cp:lastModifiedBy>
  <cp:revision>2</cp:revision>
  <dcterms:created xsi:type="dcterms:W3CDTF">2017-10-30T19:37:28Z</dcterms:created>
  <dcterms:modified xsi:type="dcterms:W3CDTF">2017-10-30T19:41:40Z</dcterms:modified>
</cp:coreProperties>
</file>